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p:nvPr>
            <p:ph type="sldImg"/>
          </p:nvPr>
        </p:nvSpPr>
        <p:spPr>
          <a:xfrm>
            <a:off x="1143000" y="685800"/>
            <a:ext cx="4572000" cy="3429000"/>
          </a:xfrm>
          <a:prstGeom prst="rect">
            <a:avLst/>
          </a:prstGeom>
        </p:spPr>
        <p:txBody>
          <a:bodyPr/>
          <a:lstStyle/>
          <a:p>
            <a:pPr/>
          </a:p>
        </p:txBody>
      </p:sp>
      <p:sp>
        <p:nvSpPr>
          <p:cNvPr id="116" name="Shape 11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Diapositive de titre">
    <p:spTree>
      <p:nvGrpSpPr>
        <p:cNvPr id="1" name=""/>
        <p:cNvGrpSpPr/>
        <p:nvPr/>
      </p:nvGrpSpPr>
      <p:grpSpPr>
        <a:xfrm>
          <a:off x="0" y="0"/>
          <a:ext cx="0" cy="0"/>
          <a:chOff x="0" y="0"/>
          <a:chExt cx="0" cy="0"/>
        </a:xfrm>
      </p:grpSpPr>
      <p:sp>
        <p:nvSpPr>
          <p:cNvPr id="13" name="Shape 13"/>
          <p:cNvSpPr/>
          <p:nvPr>
            <p:ph type="title"/>
          </p:nvPr>
        </p:nvSpPr>
        <p:spPr>
          <a:xfrm>
            <a:off x="685800" y="1371600"/>
            <a:ext cx="7848600" cy="1927225"/>
          </a:xfrm>
          <a:prstGeom prst="rect">
            <a:avLst/>
          </a:prstGeom>
        </p:spPr>
        <p:txBody>
          <a:bodyPr anchor="b"/>
          <a:lstStyle>
            <a:lvl1pPr>
              <a:defRPr cap="all" sz="5400"/>
            </a:lvl1pPr>
          </a:lstStyle>
          <a:p>
            <a:pPr/>
            <a:r>
              <a:t>Texte du titre</a:t>
            </a:r>
          </a:p>
        </p:txBody>
      </p:sp>
      <p:sp>
        <p:nvSpPr>
          <p:cNvPr id="14" name="Shape 14"/>
          <p:cNvSpPr/>
          <p:nvPr>
            <p:ph type="body" sz="quarter" idx="1"/>
          </p:nvPr>
        </p:nvSpPr>
        <p:spPr>
          <a:xfrm>
            <a:off x="685800" y="3505200"/>
            <a:ext cx="6400800" cy="1752600"/>
          </a:xfrm>
          <a:prstGeom prst="rect">
            <a:avLst/>
          </a:prstGeom>
        </p:spPr>
        <p:txBody>
          <a:bodyPr/>
          <a:lstStyle>
            <a:lvl1pPr marL="0" indent="0">
              <a:buClrTx/>
              <a:buSzTx/>
              <a:buFontTx/>
              <a:buNone/>
              <a:defRPr>
                <a:solidFill>
                  <a:srgbClr val="404040"/>
                </a:solidFill>
              </a:defRPr>
            </a:lvl1pPr>
            <a:lvl2pPr marL="0" indent="457200">
              <a:buClrTx/>
              <a:buSzTx/>
              <a:buFontTx/>
              <a:buNone/>
              <a:defRPr>
                <a:solidFill>
                  <a:srgbClr val="404040"/>
                </a:solidFill>
              </a:defRPr>
            </a:lvl2pPr>
            <a:lvl3pPr marL="0" indent="914400">
              <a:buClrTx/>
              <a:buSzTx/>
              <a:buFontTx/>
              <a:buNone/>
              <a:defRPr>
                <a:solidFill>
                  <a:srgbClr val="404040"/>
                </a:solidFill>
              </a:defRPr>
            </a:lvl3pPr>
            <a:lvl4pPr marL="0" indent="1371600">
              <a:buClrTx/>
              <a:buSzTx/>
              <a:buFontTx/>
              <a:buNone/>
              <a:defRPr>
                <a:solidFill>
                  <a:srgbClr val="404040"/>
                </a:solidFill>
              </a:defRPr>
            </a:lvl4pPr>
            <a:lvl5pPr marL="0" indent="1828800">
              <a:buClrTx/>
              <a:buSzTx/>
              <a:buFontTx/>
              <a:buNone/>
              <a:defRPr>
                <a:solidFill>
                  <a:srgbClr val="404040"/>
                </a:solidFill>
              </a:defRPr>
            </a:lvl5pPr>
          </a:lstStyle>
          <a:p>
            <a:pPr/>
            <a:r>
              <a:t>Texte niveau 1</a:t>
            </a:r>
          </a:p>
          <a:p>
            <a:pPr lvl="1"/>
            <a:r>
              <a:t>Texte niveau 2</a:t>
            </a:r>
          </a:p>
          <a:p>
            <a:pPr lvl="2"/>
            <a:r>
              <a:t>Texte niveau 3</a:t>
            </a:r>
          </a:p>
          <a:p>
            <a:pPr lvl="3"/>
            <a:r>
              <a:t>Texte niveau 4</a:t>
            </a:r>
          </a:p>
          <a:p>
            <a:pPr lvl="4"/>
            <a:r>
              <a:t>Texte niveau 5</a:t>
            </a:r>
          </a:p>
        </p:txBody>
      </p:sp>
      <p:sp>
        <p:nvSpPr>
          <p:cNvPr id="15" name="Shape 15"/>
          <p:cNvSpPr/>
          <p:nvPr/>
        </p:nvSpPr>
        <p:spPr>
          <a:xfrm>
            <a:off x="685800" y="3398519"/>
            <a:ext cx="7848600" cy="1590"/>
          </a:xfrm>
          <a:prstGeom prst="line">
            <a:avLst/>
          </a:prstGeom>
          <a:ln w="19050">
            <a:solidFill>
              <a:srgbClr val="1F497D"/>
            </a:solidFill>
          </a:ln>
        </p:spPr>
        <p:txBody>
          <a:bodyPr lIns="45719" rIns="45719"/>
          <a:lstStyle/>
          <a:p>
            <a:pPr/>
          </a:p>
        </p:txBody>
      </p:sp>
      <p:sp>
        <p:nvSpPr>
          <p:cNvPr id="16" name="Shape 1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re et texte vertical">
    <p:spTree>
      <p:nvGrpSpPr>
        <p:cNvPr id="1" name=""/>
        <p:cNvGrpSpPr/>
        <p:nvPr/>
      </p:nvGrpSpPr>
      <p:grpSpPr>
        <a:xfrm>
          <a:off x="0" y="0"/>
          <a:ext cx="0" cy="0"/>
          <a:chOff x="0" y="0"/>
          <a:chExt cx="0" cy="0"/>
        </a:xfrm>
      </p:grpSpPr>
      <p:sp>
        <p:nvSpPr>
          <p:cNvPr id="98" name="Shape 98"/>
          <p:cNvSpPr/>
          <p:nvPr>
            <p:ph type="title"/>
          </p:nvPr>
        </p:nvSpPr>
        <p:spPr>
          <a:prstGeom prst="rect">
            <a:avLst/>
          </a:prstGeom>
        </p:spPr>
        <p:txBody>
          <a:bodyPr/>
          <a:lstStyle/>
          <a:p>
            <a:pPr/>
            <a:r>
              <a:t>Texte du titre</a:t>
            </a:r>
          </a:p>
        </p:txBody>
      </p:sp>
      <p:sp>
        <p:nvSpPr>
          <p:cNvPr id="99" name="Shape 99"/>
          <p:cNvSpPr/>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100" name="Shape 10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itre vertical et texte">
    <p:spTree>
      <p:nvGrpSpPr>
        <p:cNvPr id="1" name=""/>
        <p:cNvGrpSpPr/>
        <p:nvPr/>
      </p:nvGrpSpPr>
      <p:grpSpPr>
        <a:xfrm>
          <a:off x="0" y="0"/>
          <a:ext cx="0" cy="0"/>
          <a:chOff x="0" y="0"/>
          <a:chExt cx="0" cy="0"/>
        </a:xfrm>
      </p:grpSpPr>
      <p:sp>
        <p:nvSpPr>
          <p:cNvPr id="107" name="Shape 107"/>
          <p:cNvSpPr/>
          <p:nvPr>
            <p:ph type="title"/>
          </p:nvPr>
        </p:nvSpPr>
        <p:spPr>
          <a:xfrm>
            <a:off x="6629400" y="609600"/>
            <a:ext cx="2057400" cy="5867400"/>
          </a:xfrm>
          <a:prstGeom prst="rect">
            <a:avLst/>
          </a:prstGeom>
        </p:spPr>
        <p:txBody>
          <a:bodyPr anchor="b"/>
          <a:lstStyle/>
          <a:p>
            <a:pPr/>
            <a:r>
              <a:t>Texte du titre</a:t>
            </a:r>
          </a:p>
        </p:txBody>
      </p:sp>
      <p:sp>
        <p:nvSpPr>
          <p:cNvPr id="108" name="Shape 108"/>
          <p:cNvSpPr/>
          <p:nvPr>
            <p:ph type="body" idx="1"/>
          </p:nvPr>
        </p:nvSpPr>
        <p:spPr>
          <a:xfrm>
            <a:off x="457200" y="609600"/>
            <a:ext cx="6019800" cy="5867400"/>
          </a:xfrm>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109" name="Shape 10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re et contenu">
    <p:spTree>
      <p:nvGrpSpPr>
        <p:cNvPr id="1" name=""/>
        <p:cNvGrpSpPr/>
        <p:nvPr/>
      </p:nvGrpSpPr>
      <p:grpSpPr>
        <a:xfrm>
          <a:off x="0" y="0"/>
          <a:ext cx="0" cy="0"/>
          <a:chOff x="0" y="0"/>
          <a:chExt cx="0" cy="0"/>
        </a:xfrm>
      </p:grpSpPr>
      <p:sp>
        <p:nvSpPr>
          <p:cNvPr id="23" name="Shape 23"/>
          <p:cNvSpPr/>
          <p:nvPr>
            <p:ph type="title"/>
          </p:nvPr>
        </p:nvSpPr>
        <p:spPr>
          <a:prstGeom prst="rect">
            <a:avLst/>
          </a:prstGeom>
        </p:spPr>
        <p:txBody>
          <a:bodyPr/>
          <a:lstStyle/>
          <a:p>
            <a:pPr/>
            <a:r>
              <a:t>Texte du titre</a:t>
            </a:r>
          </a:p>
        </p:txBody>
      </p:sp>
      <p:sp>
        <p:nvSpPr>
          <p:cNvPr id="24" name="Shape 24"/>
          <p:cNvSpPr/>
          <p:nvPr>
            <p:ph type="body" idx="1"/>
          </p:nvPr>
        </p:nvSpPr>
        <p:spPr>
          <a:prstGeom prst="rect">
            <a:avLst/>
          </a:prstGeom>
        </p:spPr>
        <p:txBody>
          <a:bodyPr/>
          <a:lstStyle/>
          <a:p>
            <a:pPr/>
            <a:r>
              <a:t>Texte niveau 1</a:t>
            </a:r>
          </a:p>
          <a:p>
            <a:pPr lvl="1"/>
            <a:r>
              <a:t>Texte niveau 2</a:t>
            </a:r>
          </a:p>
          <a:p>
            <a:pPr lvl="2"/>
            <a:r>
              <a:t>Texte niveau 3</a:t>
            </a:r>
          </a:p>
          <a:p>
            <a:pPr lvl="3"/>
            <a:r>
              <a:t>Texte niveau 4</a:t>
            </a:r>
          </a:p>
          <a:p>
            <a:pPr lvl="4"/>
            <a:r>
              <a:t>Texte niveau 5</a:t>
            </a:r>
          </a:p>
        </p:txBody>
      </p:sp>
      <p:sp>
        <p:nvSpPr>
          <p:cNvPr id="25" name="Shape 2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re de section">
    <p:bg>
      <p:bgPr>
        <a:solidFill>
          <a:srgbClr val="1F497D"/>
        </a:solidFill>
      </p:bgPr>
    </p:bg>
    <p:spTree>
      <p:nvGrpSpPr>
        <p:cNvPr id="1" name=""/>
        <p:cNvGrpSpPr/>
        <p:nvPr/>
      </p:nvGrpSpPr>
      <p:grpSpPr>
        <a:xfrm>
          <a:off x="0" y="0"/>
          <a:ext cx="0" cy="0"/>
          <a:chOff x="0" y="0"/>
          <a:chExt cx="0" cy="0"/>
        </a:xfrm>
      </p:grpSpPr>
      <p:sp>
        <p:nvSpPr>
          <p:cNvPr id="32" name="Shape 32"/>
          <p:cNvSpPr/>
          <p:nvPr>
            <p:ph type="title"/>
          </p:nvPr>
        </p:nvSpPr>
        <p:spPr>
          <a:xfrm>
            <a:off x="722312" y="2362200"/>
            <a:ext cx="7772401" cy="2200275"/>
          </a:xfrm>
          <a:prstGeom prst="rect">
            <a:avLst/>
          </a:prstGeom>
        </p:spPr>
        <p:txBody>
          <a:bodyPr anchor="b"/>
          <a:lstStyle>
            <a:lvl1pPr>
              <a:defRPr cap="all" sz="4800">
                <a:solidFill>
                  <a:srgbClr val="EEECE1"/>
                </a:solidFill>
              </a:defRPr>
            </a:lvl1pPr>
          </a:lstStyle>
          <a:p>
            <a:pPr/>
            <a:r>
              <a:t>Texte du titre</a:t>
            </a:r>
          </a:p>
        </p:txBody>
      </p:sp>
      <p:sp>
        <p:nvSpPr>
          <p:cNvPr id="33" name="Shape 33"/>
          <p:cNvSpPr/>
          <p:nvPr>
            <p:ph type="body" sz="quarter" idx="1"/>
          </p:nvPr>
        </p:nvSpPr>
        <p:spPr>
          <a:xfrm>
            <a:off x="722312" y="4626864"/>
            <a:ext cx="7772401" cy="1500187"/>
          </a:xfrm>
          <a:prstGeom prst="rect">
            <a:avLst/>
          </a:prstGeom>
        </p:spPr>
        <p:txBody>
          <a:bodyPr/>
          <a:lstStyle>
            <a:lvl1pPr marL="0" indent="0">
              <a:buClrTx/>
              <a:buSzTx/>
              <a:buFontTx/>
              <a:buNone/>
              <a:defRPr>
                <a:solidFill>
                  <a:srgbClr val="EEECE1"/>
                </a:solidFill>
              </a:defRPr>
            </a:lvl1pPr>
            <a:lvl2pPr marL="0" indent="457200">
              <a:buClrTx/>
              <a:buSzTx/>
              <a:buFontTx/>
              <a:buNone/>
              <a:defRPr>
                <a:solidFill>
                  <a:srgbClr val="EEECE1"/>
                </a:solidFill>
              </a:defRPr>
            </a:lvl2pPr>
            <a:lvl3pPr marL="0" indent="914400">
              <a:buClrTx/>
              <a:buSzTx/>
              <a:buFontTx/>
              <a:buNone/>
              <a:defRPr>
                <a:solidFill>
                  <a:srgbClr val="EEECE1"/>
                </a:solidFill>
              </a:defRPr>
            </a:lvl3pPr>
            <a:lvl4pPr marL="0" indent="1371600">
              <a:buClrTx/>
              <a:buSzTx/>
              <a:buFontTx/>
              <a:buNone/>
              <a:defRPr>
                <a:solidFill>
                  <a:srgbClr val="EEECE1"/>
                </a:solidFill>
              </a:defRPr>
            </a:lvl4pPr>
            <a:lvl5pPr marL="0" indent="1828800">
              <a:buClrTx/>
              <a:buSzTx/>
              <a:buFontTx/>
              <a:buNone/>
              <a:defRPr>
                <a:solidFill>
                  <a:srgbClr val="EEECE1"/>
                </a:solidFill>
              </a:defRPr>
            </a:lvl5pPr>
          </a:lstStyle>
          <a:p>
            <a:pPr/>
            <a:r>
              <a:t>Texte niveau 1</a:t>
            </a:r>
          </a:p>
          <a:p>
            <a:pPr lvl="1"/>
            <a:r>
              <a:t>Texte niveau 2</a:t>
            </a:r>
          </a:p>
          <a:p>
            <a:pPr lvl="2"/>
            <a:r>
              <a:t>Texte niveau 3</a:t>
            </a:r>
          </a:p>
          <a:p>
            <a:pPr lvl="3"/>
            <a:r>
              <a:t>Texte niveau 4</a:t>
            </a:r>
          </a:p>
          <a:p>
            <a:pPr lvl="4"/>
            <a:r>
              <a:t>Texte niveau 5</a:t>
            </a:r>
          </a:p>
        </p:txBody>
      </p:sp>
      <p:sp>
        <p:nvSpPr>
          <p:cNvPr id="34" name="Shape 34"/>
          <p:cNvSpPr/>
          <p:nvPr/>
        </p:nvSpPr>
        <p:spPr>
          <a:xfrm>
            <a:off x="731519" y="4599431"/>
            <a:ext cx="7848601" cy="1590"/>
          </a:xfrm>
          <a:prstGeom prst="line">
            <a:avLst/>
          </a:prstGeom>
          <a:ln w="19050">
            <a:solidFill>
              <a:srgbClr val="EEECE1"/>
            </a:solidFill>
          </a:ln>
        </p:spPr>
        <p:txBody>
          <a:bodyPr lIns="45719" rIns="45719"/>
          <a:lstStyle/>
          <a:p>
            <a:pPr/>
          </a:p>
        </p:txBody>
      </p:sp>
      <p:sp>
        <p:nvSpPr>
          <p:cNvPr id="35" name="Shape 3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ux contenus">
    <p:spTree>
      <p:nvGrpSpPr>
        <p:cNvPr id="1" name=""/>
        <p:cNvGrpSpPr/>
        <p:nvPr/>
      </p:nvGrpSpPr>
      <p:grpSpPr>
        <a:xfrm>
          <a:off x="0" y="0"/>
          <a:ext cx="0" cy="0"/>
          <a:chOff x="0" y="0"/>
          <a:chExt cx="0" cy="0"/>
        </a:xfrm>
      </p:grpSpPr>
      <p:sp>
        <p:nvSpPr>
          <p:cNvPr id="42" name="Shape 42"/>
          <p:cNvSpPr/>
          <p:nvPr>
            <p:ph type="title"/>
          </p:nvPr>
        </p:nvSpPr>
        <p:spPr>
          <a:prstGeom prst="rect">
            <a:avLst/>
          </a:prstGeom>
        </p:spPr>
        <p:txBody>
          <a:bodyPr/>
          <a:lstStyle/>
          <a:p>
            <a:pPr/>
            <a:r>
              <a:t>Texte du titre</a:t>
            </a:r>
          </a:p>
        </p:txBody>
      </p:sp>
      <p:sp>
        <p:nvSpPr>
          <p:cNvPr id="43" name="Shape 43"/>
          <p:cNvSpPr/>
          <p:nvPr>
            <p:ph type="body" sz="half" idx="1"/>
          </p:nvPr>
        </p:nvSpPr>
        <p:spPr>
          <a:xfrm>
            <a:off x="457200" y="1673351"/>
            <a:ext cx="4038600" cy="4718305"/>
          </a:xfrm>
          <a:prstGeom prst="rect">
            <a:avLst/>
          </a:prstGeom>
        </p:spPr>
        <p:txBody>
          <a:bodyPr/>
          <a:lstStyle>
            <a:lvl1pPr>
              <a:spcBef>
                <a:spcPts val="600"/>
              </a:spcBef>
              <a:defRPr sz="2800"/>
            </a:lvl1pPr>
            <a:lvl2pPr marL="487680" indent="-213360">
              <a:spcBef>
                <a:spcPts val="600"/>
              </a:spcBef>
              <a:defRPr sz="2800"/>
            </a:lvl2pPr>
            <a:lvl3pPr marL="804672" indent="-256032">
              <a:spcBef>
                <a:spcPts val="600"/>
              </a:spcBef>
              <a:defRPr sz="2800"/>
            </a:lvl3pPr>
            <a:lvl4pPr marL="1107439" indent="-284480">
              <a:spcBef>
                <a:spcPts val="600"/>
              </a:spcBef>
              <a:defRPr sz="2800"/>
            </a:lvl4pPr>
            <a:lvl5pPr marL="1264919" indent="-213360">
              <a:spcBef>
                <a:spcPts val="600"/>
              </a:spcBef>
              <a:defRPr sz="2800"/>
            </a:lvl5pPr>
          </a:lstStyle>
          <a:p>
            <a:pPr/>
            <a:r>
              <a:t>Texte niveau 1</a:t>
            </a:r>
          </a:p>
          <a:p>
            <a:pPr lvl="1"/>
            <a:r>
              <a:t>Texte niveau 2</a:t>
            </a:r>
          </a:p>
          <a:p>
            <a:pPr lvl="2"/>
            <a:r>
              <a:t>Texte niveau 3</a:t>
            </a:r>
          </a:p>
          <a:p>
            <a:pPr lvl="3"/>
            <a:r>
              <a:t>Texte niveau 4</a:t>
            </a:r>
          </a:p>
          <a:p>
            <a:pPr lvl="4"/>
            <a:r>
              <a:t>Texte niveau 5</a:t>
            </a:r>
          </a:p>
        </p:txBody>
      </p:sp>
      <p:sp>
        <p:nvSpPr>
          <p:cNvPr id="44" name="Shape 4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aison">
    <p:spTree>
      <p:nvGrpSpPr>
        <p:cNvPr id="1" name=""/>
        <p:cNvGrpSpPr/>
        <p:nvPr/>
      </p:nvGrpSpPr>
      <p:grpSpPr>
        <a:xfrm>
          <a:off x="0" y="0"/>
          <a:ext cx="0" cy="0"/>
          <a:chOff x="0" y="0"/>
          <a:chExt cx="0" cy="0"/>
        </a:xfrm>
      </p:grpSpPr>
      <p:sp>
        <p:nvSpPr>
          <p:cNvPr id="51" name="Shape 51"/>
          <p:cNvSpPr/>
          <p:nvPr>
            <p:ph type="title"/>
          </p:nvPr>
        </p:nvSpPr>
        <p:spPr>
          <a:prstGeom prst="rect">
            <a:avLst/>
          </a:prstGeom>
        </p:spPr>
        <p:txBody>
          <a:bodyPr/>
          <a:lstStyle/>
          <a:p>
            <a:pPr/>
            <a:r>
              <a:t>Texte du titre</a:t>
            </a:r>
          </a:p>
        </p:txBody>
      </p:sp>
      <p:sp>
        <p:nvSpPr>
          <p:cNvPr id="52" name="Shape 52"/>
          <p:cNvSpPr/>
          <p:nvPr>
            <p:ph type="body" sz="quarter" idx="1"/>
          </p:nvPr>
        </p:nvSpPr>
        <p:spPr>
          <a:xfrm>
            <a:off x="457200" y="1676400"/>
            <a:ext cx="3931920" cy="639762"/>
          </a:xfrm>
          <a:prstGeom prst="rect">
            <a:avLst/>
          </a:prstGeom>
        </p:spPr>
        <p:txBody>
          <a:bodyPr anchor="ctr"/>
          <a:lstStyle>
            <a:lvl1pPr marL="0" indent="0" algn="ctr">
              <a:spcBef>
                <a:spcPts val="400"/>
              </a:spcBef>
              <a:buClrTx/>
              <a:buSzTx/>
              <a:buFontTx/>
              <a:buNone/>
              <a:defRPr sz="2000">
                <a:solidFill>
                  <a:srgbClr val="1F497D"/>
                </a:solidFill>
              </a:defRPr>
            </a:lvl1pPr>
            <a:lvl2pPr marL="0" indent="457200" algn="ctr">
              <a:spcBef>
                <a:spcPts val="400"/>
              </a:spcBef>
              <a:buClrTx/>
              <a:buSzTx/>
              <a:buFontTx/>
              <a:buNone/>
              <a:defRPr sz="2000">
                <a:solidFill>
                  <a:srgbClr val="1F497D"/>
                </a:solidFill>
              </a:defRPr>
            </a:lvl2pPr>
            <a:lvl3pPr marL="0" indent="914400" algn="ctr">
              <a:spcBef>
                <a:spcPts val="400"/>
              </a:spcBef>
              <a:buClrTx/>
              <a:buSzTx/>
              <a:buFontTx/>
              <a:buNone/>
              <a:defRPr sz="2000">
                <a:solidFill>
                  <a:srgbClr val="1F497D"/>
                </a:solidFill>
              </a:defRPr>
            </a:lvl3pPr>
            <a:lvl4pPr marL="0" indent="1371600" algn="ctr">
              <a:spcBef>
                <a:spcPts val="400"/>
              </a:spcBef>
              <a:buClrTx/>
              <a:buSzTx/>
              <a:buFontTx/>
              <a:buNone/>
              <a:defRPr sz="2000">
                <a:solidFill>
                  <a:srgbClr val="1F497D"/>
                </a:solidFill>
              </a:defRPr>
            </a:lvl4pPr>
            <a:lvl5pPr marL="0" indent="1828800" algn="ctr">
              <a:spcBef>
                <a:spcPts val="400"/>
              </a:spcBef>
              <a:buClrTx/>
              <a:buSzTx/>
              <a:buFontTx/>
              <a:buNone/>
              <a:defRPr sz="2000">
                <a:solidFill>
                  <a:srgbClr val="1F497D"/>
                </a:solidFill>
              </a:defRPr>
            </a:lvl5pPr>
          </a:lstStyle>
          <a:p>
            <a:pPr/>
            <a:r>
              <a:t>Texte niveau 1</a:t>
            </a:r>
          </a:p>
          <a:p>
            <a:pPr lvl="1"/>
            <a:r>
              <a:t>Texte niveau 2</a:t>
            </a:r>
          </a:p>
          <a:p>
            <a:pPr lvl="2"/>
            <a:r>
              <a:t>Texte niveau 3</a:t>
            </a:r>
          </a:p>
          <a:p>
            <a:pPr lvl="3"/>
            <a:r>
              <a:t>Texte niveau 4</a:t>
            </a:r>
          </a:p>
          <a:p>
            <a:pPr lvl="4"/>
            <a:r>
              <a:t>Texte niveau 5</a:t>
            </a:r>
          </a:p>
        </p:txBody>
      </p:sp>
      <p:sp>
        <p:nvSpPr>
          <p:cNvPr id="53" name="Shape 53"/>
          <p:cNvSpPr/>
          <p:nvPr>
            <p:ph type="body" sz="quarter" idx="13"/>
          </p:nvPr>
        </p:nvSpPr>
        <p:spPr>
          <a:xfrm>
            <a:off x="4754880" y="1676400"/>
            <a:ext cx="3931920" cy="639762"/>
          </a:xfrm>
          <a:prstGeom prst="rect">
            <a:avLst/>
          </a:prstGeom>
        </p:spPr>
        <p:txBody>
          <a:bodyPr anchor="ctr"/>
          <a:lstStyle/>
          <a:p>
            <a:pPr marL="0" indent="0" algn="ctr">
              <a:spcBef>
                <a:spcPts val="400"/>
              </a:spcBef>
              <a:buClrTx/>
              <a:buSzTx/>
              <a:buFontTx/>
              <a:buNone/>
              <a:defRPr sz="2000">
                <a:solidFill>
                  <a:srgbClr val="1F497D"/>
                </a:solidFill>
              </a:defRPr>
            </a:pPr>
          </a:p>
        </p:txBody>
      </p:sp>
      <p:sp>
        <p:nvSpPr>
          <p:cNvPr id="54" name="Shape 54"/>
          <p:cNvSpPr/>
          <p:nvPr/>
        </p:nvSpPr>
        <p:spPr>
          <a:xfrm flipH="1">
            <a:off x="4572001" y="1691640"/>
            <a:ext cx="793" cy="4709159"/>
          </a:xfrm>
          <a:prstGeom prst="line">
            <a:avLst/>
          </a:prstGeom>
          <a:ln w="19050">
            <a:solidFill>
              <a:srgbClr val="1F497D"/>
            </a:solidFill>
          </a:ln>
        </p:spPr>
        <p:txBody>
          <a:bodyPr lIns="45719" rIns="45719"/>
          <a:lstStyle/>
          <a:p>
            <a:pPr/>
          </a:p>
        </p:txBody>
      </p:sp>
      <p:sp>
        <p:nvSpPr>
          <p:cNvPr id="55" name="Shape 5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re seul">
    <p:spTree>
      <p:nvGrpSpPr>
        <p:cNvPr id="1" name=""/>
        <p:cNvGrpSpPr/>
        <p:nvPr/>
      </p:nvGrpSpPr>
      <p:grpSpPr>
        <a:xfrm>
          <a:off x="0" y="0"/>
          <a:ext cx="0" cy="0"/>
          <a:chOff x="0" y="0"/>
          <a:chExt cx="0" cy="0"/>
        </a:xfrm>
      </p:grpSpPr>
      <p:sp>
        <p:nvSpPr>
          <p:cNvPr id="62" name="Shape 62"/>
          <p:cNvSpPr/>
          <p:nvPr>
            <p:ph type="title"/>
          </p:nvPr>
        </p:nvSpPr>
        <p:spPr>
          <a:prstGeom prst="rect">
            <a:avLst/>
          </a:prstGeom>
        </p:spPr>
        <p:txBody>
          <a:bodyPr/>
          <a:lstStyle/>
          <a:p>
            <a:pPr/>
            <a:r>
              <a:t>Texte du titre</a:t>
            </a:r>
          </a:p>
        </p:txBody>
      </p:sp>
      <p:sp>
        <p:nvSpPr>
          <p:cNvPr id="63" name="Shape 6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Vide">
    <p:spTree>
      <p:nvGrpSpPr>
        <p:cNvPr id="1" name=""/>
        <p:cNvGrpSpPr/>
        <p:nvPr/>
      </p:nvGrpSpPr>
      <p:grpSpPr>
        <a:xfrm>
          <a:off x="0" y="0"/>
          <a:ext cx="0" cy="0"/>
          <a:chOff x="0" y="0"/>
          <a:chExt cx="0" cy="0"/>
        </a:xfrm>
      </p:grpSpPr>
      <p:sp>
        <p:nvSpPr>
          <p:cNvPr id="70" name="Shape 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u avec légende">
    <p:spTree>
      <p:nvGrpSpPr>
        <p:cNvPr id="1" name=""/>
        <p:cNvGrpSpPr/>
        <p:nvPr/>
      </p:nvGrpSpPr>
      <p:grpSpPr>
        <a:xfrm>
          <a:off x="0" y="0"/>
          <a:ext cx="0" cy="0"/>
          <a:chOff x="0" y="0"/>
          <a:chExt cx="0" cy="0"/>
        </a:xfrm>
      </p:grpSpPr>
      <p:sp>
        <p:nvSpPr>
          <p:cNvPr id="77" name="Shape 77"/>
          <p:cNvSpPr/>
          <p:nvPr>
            <p:ph type="title"/>
          </p:nvPr>
        </p:nvSpPr>
        <p:spPr>
          <a:xfrm>
            <a:off x="457200" y="792080"/>
            <a:ext cx="2139696" cy="1261872"/>
          </a:xfrm>
          <a:prstGeom prst="rect">
            <a:avLst/>
          </a:prstGeom>
        </p:spPr>
        <p:txBody>
          <a:bodyPr anchor="b"/>
          <a:lstStyle>
            <a:lvl1pPr>
              <a:defRPr sz="2400"/>
            </a:lvl1pPr>
          </a:lstStyle>
          <a:p>
            <a:pPr/>
            <a:r>
              <a:t>Texte du titre</a:t>
            </a:r>
          </a:p>
        </p:txBody>
      </p:sp>
      <p:sp>
        <p:nvSpPr>
          <p:cNvPr id="78" name="Shape 78"/>
          <p:cNvSpPr/>
          <p:nvPr>
            <p:ph type="body" idx="1"/>
          </p:nvPr>
        </p:nvSpPr>
        <p:spPr>
          <a:xfrm>
            <a:off x="2971800" y="792079"/>
            <a:ext cx="5715000" cy="5577841"/>
          </a:xfrm>
          <a:prstGeom prst="rect">
            <a:avLst/>
          </a:prstGeom>
        </p:spPr>
        <p:txBody>
          <a:bodyPr/>
          <a:lstStyle>
            <a:lvl1pPr>
              <a:spcBef>
                <a:spcPts val="700"/>
              </a:spcBef>
              <a:defRPr sz="3200"/>
            </a:lvl1pPr>
            <a:lvl2pPr marL="483325" indent="-209005">
              <a:spcBef>
                <a:spcPts val="700"/>
              </a:spcBef>
              <a:defRPr sz="3200"/>
            </a:lvl2pPr>
            <a:lvl3pPr marL="792480" indent="-243840">
              <a:spcBef>
                <a:spcPts val="700"/>
              </a:spcBef>
              <a:defRPr sz="3200"/>
            </a:lvl3pPr>
            <a:lvl4pPr marL="1115567" indent="-292608">
              <a:spcBef>
                <a:spcPts val="700"/>
              </a:spcBef>
              <a:defRPr sz="3200"/>
            </a:lvl4pPr>
            <a:lvl5pPr marL="1271016" indent="-219456">
              <a:spcBef>
                <a:spcPts val="700"/>
              </a:spcBef>
              <a:defRPr sz="3200"/>
            </a:lvl5pPr>
          </a:lstStyle>
          <a:p>
            <a:pPr/>
            <a:r>
              <a:t>Texte niveau 1</a:t>
            </a:r>
          </a:p>
          <a:p>
            <a:pPr lvl="1"/>
            <a:r>
              <a:t>Texte niveau 2</a:t>
            </a:r>
          </a:p>
          <a:p>
            <a:pPr lvl="2"/>
            <a:r>
              <a:t>Texte niveau 3</a:t>
            </a:r>
          </a:p>
          <a:p>
            <a:pPr lvl="3"/>
            <a:r>
              <a:t>Texte niveau 4</a:t>
            </a:r>
          </a:p>
          <a:p>
            <a:pPr lvl="4"/>
            <a:r>
              <a:t>Texte niveau 5</a:t>
            </a:r>
          </a:p>
        </p:txBody>
      </p:sp>
      <p:sp>
        <p:nvSpPr>
          <p:cNvPr id="79" name="Shape 79"/>
          <p:cNvSpPr/>
          <p:nvPr>
            <p:ph type="body" sz="quarter" idx="13"/>
          </p:nvPr>
        </p:nvSpPr>
        <p:spPr>
          <a:xfrm>
            <a:off x="457201" y="2130552"/>
            <a:ext cx="2139696" cy="4243615"/>
          </a:xfrm>
          <a:prstGeom prst="rect">
            <a:avLst/>
          </a:prstGeom>
        </p:spPr>
        <p:txBody>
          <a:bodyPr/>
          <a:lstStyle/>
          <a:p>
            <a:pPr marL="0" indent="0">
              <a:spcBef>
                <a:spcPts val="300"/>
              </a:spcBef>
              <a:buClrTx/>
              <a:buSzTx/>
              <a:buFontTx/>
              <a:buNone/>
              <a:defRPr sz="1400"/>
            </a:pPr>
          </a:p>
        </p:txBody>
      </p:sp>
      <p:sp>
        <p:nvSpPr>
          <p:cNvPr id="80" name="Shape 80"/>
          <p:cNvSpPr/>
          <p:nvPr/>
        </p:nvSpPr>
        <p:spPr>
          <a:xfrm flipH="1">
            <a:off x="2775010" y="792079"/>
            <a:ext cx="1589" cy="5577842"/>
          </a:xfrm>
          <a:prstGeom prst="line">
            <a:avLst/>
          </a:prstGeom>
          <a:ln w="19050">
            <a:solidFill>
              <a:srgbClr val="1F497D"/>
            </a:solidFill>
          </a:ln>
        </p:spPr>
        <p:txBody>
          <a:bodyPr lIns="45719" rIns="45719"/>
          <a:lstStyle/>
          <a:p>
            <a:pPr/>
          </a:p>
        </p:txBody>
      </p:sp>
      <p:sp>
        <p:nvSpPr>
          <p:cNvPr id="81" name="Shape 8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Image avec légende">
    <p:spTree>
      <p:nvGrpSpPr>
        <p:cNvPr id="1" name=""/>
        <p:cNvGrpSpPr/>
        <p:nvPr/>
      </p:nvGrpSpPr>
      <p:grpSpPr>
        <a:xfrm>
          <a:off x="0" y="0"/>
          <a:ext cx="0" cy="0"/>
          <a:chOff x="0" y="0"/>
          <a:chExt cx="0" cy="0"/>
        </a:xfrm>
      </p:grpSpPr>
      <p:sp>
        <p:nvSpPr>
          <p:cNvPr id="88" name="Shape 88"/>
          <p:cNvSpPr/>
          <p:nvPr>
            <p:ph type="title"/>
          </p:nvPr>
        </p:nvSpPr>
        <p:spPr>
          <a:xfrm>
            <a:off x="457200" y="792480"/>
            <a:ext cx="2142680" cy="1264920"/>
          </a:xfrm>
          <a:prstGeom prst="rect">
            <a:avLst/>
          </a:prstGeom>
        </p:spPr>
        <p:txBody>
          <a:bodyPr anchor="b"/>
          <a:lstStyle>
            <a:lvl1pPr>
              <a:defRPr sz="2400"/>
            </a:lvl1pPr>
          </a:lstStyle>
          <a:p>
            <a:pPr/>
            <a:r>
              <a:t>Texte du titre</a:t>
            </a:r>
          </a:p>
        </p:txBody>
      </p:sp>
      <p:sp>
        <p:nvSpPr>
          <p:cNvPr id="89" name="Shape 89"/>
          <p:cNvSpPr/>
          <p:nvPr>
            <p:ph type="pic" idx="13"/>
          </p:nvPr>
        </p:nvSpPr>
        <p:spPr>
          <a:xfrm>
            <a:off x="2858610" y="838201"/>
            <a:ext cx="5904390" cy="5500456"/>
          </a:xfrm>
          <a:prstGeom prst="rect">
            <a:avLst/>
          </a:prstGeom>
          <a:ln w="76200">
            <a:solidFill>
              <a:srgbClr val="FFFFFF"/>
            </a:solidFill>
            <a:miter lim="800000"/>
          </a:ln>
          <a:effectLst>
            <a:outerShdw sx="100000" sy="100000" kx="0" ky="0" algn="b" rotWithShape="0" blurRad="50800" dist="12700" dir="5400000">
              <a:srgbClr val="000000">
                <a:alpha val="58999"/>
              </a:srgbClr>
            </a:outerShdw>
          </a:effectLst>
        </p:spPr>
        <p:txBody>
          <a:bodyPr lIns="91439" rIns="91439">
            <a:noAutofit/>
          </a:bodyPr>
          <a:lstStyle/>
          <a:p>
            <a:pPr/>
          </a:p>
        </p:txBody>
      </p:sp>
      <p:sp>
        <p:nvSpPr>
          <p:cNvPr id="90" name="Shape 90"/>
          <p:cNvSpPr/>
          <p:nvPr>
            <p:ph type="body" sz="quarter" idx="1"/>
          </p:nvPr>
        </p:nvSpPr>
        <p:spPr>
          <a:xfrm>
            <a:off x="457200" y="2133599"/>
            <a:ext cx="2139696" cy="4242817"/>
          </a:xfrm>
          <a:prstGeom prst="rect">
            <a:avLst/>
          </a:prstGeom>
        </p:spPr>
        <p:txBody>
          <a:bodyPr/>
          <a:lstStyle>
            <a:lvl1pPr marL="0" indent="0">
              <a:spcBef>
                <a:spcPts val="300"/>
              </a:spcBef>
              <a:buClrTx/>
              <a:buSzTx/>
              <a:buFontTx/>
              <a:buNone/>
              <a:defRPr sz="1400"/>
            </a:lvl1pPr>
            <a:lvl2pPr marL="0" indent="457200">
              <a:spcBef>
                <a:spcPts val="300"/>
              </a:spcBef>
              <a:buClrTx/>
              <a:buSzTx/>
              <a:buFontTx/>
              <a:buNone/>
              <a:defRPr sz="1400"/>
            </a:lvl2pPr>
            <a:lvl3pPr marL="0" indent="914400">
              <a:spcBef>
                <a:spcPts val="300"/>
              </a:spcBef>
              <a:buClrTx/>
              <a:buSzTx/>
              <a:buFontTx/>
              <a:buNone/>
              <a:defRPr sz="1400"/>
            </a:lvl3pPr>
            <a:lvl4pPr marL="0" indent="1371600">
              <a:spcBef>
                <a:spcPts val="300"/>
              </a:spcBef>
              <a:buClrTx/>
              <a:buSzTx/>
              <a:buFontTx/>
              <a:buNone/>
              <a:defRPr sz="1400"/>
            </a:lvl4pPr>
            <a:lvl5pPr marL="0" indent="1828800">
              <a:spcBef>
                <a:spcPts val="300"/>
              </a:spcBef>
              <a:buClrTx/>
              <a:buSzTx/>
              <a:buFontTx/>
              <a:buNone/>
              <a:defRPr sz="1400"/>
            </a:lvl5pPr>
          </a:lstStyle>
          <a:p>
            <a:pPr/>
            <a:r>
              <a:t>Texte niveau 1</a:t>
            </a:r>
          </a:p>
          <a:p>
            <a:pPr lvl="1"/>
            <a:r>
              <a:t>Texte niveau 2</a:t>
            </a:r>
          </a:p>
          <a:p>
            <a:pPr lvl="2"/>
            <a:r>
              <a:t>Texte niveau 3</a:t>
            </a:r>
          </a:p>
          <a:p>
            <a:pPr lvl="3"/>
            <a:r>
              <a:t>Texte niveau 4</a:t>
            </a:r>
          </a:p>
          <a:p>
            <a:pPr lvl="4"/>
            <a:r>
              <a:t>Texte niveau 5</a:t>
            </a:r>
          </a:p>
        </p:txBody>
      </p:sp>
      <p:sp>
        <p:nvSpPr>
          <p:cNvPr id="91" name="Shape 9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p>
        </p:txBody>
      </p:sp>
      <p:sp>
        <p:nvSpPr>
          <p:cNvPr id="3" name="Shape 3"/>
          <p:cNvSpPr/>
          <p:nvPr/>
        </p:nvSpPr>
        <p:spPr>
          <a:xfrm>
            <a:off x="0" y="-1"/>
            <a:ext cx="9144000" cy="365761"/>
          </a:xfrm>
          <a:prstGeom prst="rect">
            <a:avLst/>
          </a:prstGeom>
          <a:solidFill>
            <a:schemeClr val="accent1"/>
          </a:solidFill>
          <a:ln w="12700">
            <a:miter lim="400000"/>
          </a:ln>
        </p:spPr>
        <p:txBody>
          <a:bodyPr lIns="45719" rIns="45719" anchor="ctr"/>
          <a:lstStyle/>
          <a:p>
            <a:pPr algn="ctr">
              <a:defRPr>
                <a:solidFill>
                  <a:srgbClr val="FFFFFF"/>
                </a:solidFill>
              </a:defRPr>
            </a:pPr>
          </a:p>
        </p:txBody>
      </p:sp>
      <p:sp>
        <p:nvSpPr>
          <p:cNvPr id="4" name="Shape 4"/>
          <p:cNvSpPr/>
          <p:nvPr>
            <p:ph type="title"/>
          </p:nvPr>
        </p:nvSpPr>
        <p:spPr>
          <a:xfrm>
            <a:off x="457200" y="533400"/>
            <a:ext cx="8229600" cy="9906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Texte du titre</a:t>
            </a:r>
          </a:p>
        </p:txBody>
      </p:sp>
      <p:sp>
        <p:nvSpPr>
          <p:cNvPr id="5" name="Shape 5"/>
          <p:cNvSpPr/>
          <p:nvPr>
            <p:ph type="body" idx="1"/>
          </p:nvPr>
        </p:nvSpPr>
        <p:spPr>
          <a:xfrm>
            <a:off x="457200" y="1600200"/>
            <a:ext cx="8229600" cy="4876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Texte niveau 1</a:t>
            </a:r>
          </a:p>
          <a:p>
            <a:pPr lvl="1"/>
            <a:r>
              <a:t>Texte niveau 2</a:t>
            </a:r>
          </a:p>
          <a:p>
            <a:pPr lvl="2"/>
            <a:r>
              <a:t>Texte niveau 3</a:t>
            </a:r>
          </a:p>
          <a:p>
            <a:pPr lvl="3"/>
            <a:r>
              <a:t>Texte niveau 4</a:t>
            </a:r>
          </a:p>
          <a:p>
            <a:pPr lvl="4"/>
            <a:r>
              <a:t>Texte niveau 5</a:t>
            </a:r>
          </a:p>
        </p:txBody>
      </p:sp>
      <p:sp>
        <p:nvSpPr>
          <p:cNvPr id="6" name="Shape 6"/>
          <p:cNvSpPr/>
          <p:nvPr>
            <p:ph type="sldNum" sz="quarter" idx="2"/>
          </p:nvPr>
        </p:nvSpPr>
        <p:spPr>
          <a:xfrm>
            <a:off x="7620000" y="38468"/>
            <a:ext cx="301908" cy="288824"/>
          </a:xfrm>
          <a:prstGeom prst="rect">
            <a:avLst/>
          </a:prstGeom>
          <a:ln w="12700">
            <a:miter lim="400000"/>
          </a:ln>
        </p:spPr>
        <p:txBody>
          <a:bodyPr wrap="none" lIns="45719" rIns="45719" anchor="ctr">
            <a:spAutoFit/>
          </a:bodyPr>
          <a:lstStyle>
            <a:lvl1pPr>
              <a:defRPr b="1"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100" strike="noStrike" sz="4000" u="none">
          <a:ln>
            <a:noFill/>
          </a:ln>
          <a:solidFill>
            <a:srgbClr val="1F497D"/>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b="0" baseline="0" cap="none" i="0" spc="-100" strike="noStrike" sz="4000" u="none">
          <a:ln>
            <a:noFill/>
          </a:ln>
          <a:solidFill>
            <a:srgbClr val="1F497D"/>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b="0" baseline="0" cap="none" i="0" spc="-100" strike="noStrike" sz="4000" u="none">
          <a:ln>
            <a:noFill/>
          </a:ln>
          <a:solidFill>
            <a:srgbClr val="1F497D"/>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b="0" baseline="0" cap="none" i="0" spc="-100" strike="noStrike" sz="4000" u="none">
          <a:ln>
            <a:noFill/>
          </a:ln>
          <a:solidFill>
            <a:srgbClr val="1F497D"/>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b="0" baseline="0" cap="none" i="0" spc="-100" strike="noStrike" sz="4000" u="none">
          <a:ln>
            <a:noFill/>
          </a:ln>
          <a:solidFill>
            <a:srgbClr val="1F497D"/>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b="0" baseline="0" cap="none" i="0" spc="-100" strike="noStrike" sz="4000" u="none">
          <a:ln>
            <a:noFill/>
          </a:ln>
          <a:solidFill>
            <a:srgbClr val="1F497D"/>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b="0" baseline="0" cap="none" i="0" spc="-100" strike="noStrike" sz="4000" u="none">
          <a:ln>
            <a:noFill/>
          </a:ln>
          <a:solidFill>
            <a:srgbClr val="1F497D"/>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b="0" baseline="0" cap="none" i="0" spc="-100" strike="noStrike" sz="4000" u="none">
          <a:ln>
            <a:noFill/>
          </a:ln>
          <a:solidFill>
            <a:srgbClr val="1F497D"/>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b="0" baseline="0" cap="none" i="0" spc="-100" strike="noStrike" sz="4000" u="none">
          <a:ln>
            <a:noFill/>
          </a:ln>
          <a:solidFill>
            <a:srgbClr val="1F497D"/>
          </a:solidFill>
          <a:uFillTx/>
          <a:latin typeface="Arial"/>
          <a:ea typeface="Arial"/>
          <a:cs typeface="Arial"/>
          <a:sym typeface="Arial"/>
        </a:defRPr>
      </a:lvl9pPr>
    </p:titleStyle>
    <p:bodyStyle>
      <a:lvl1pPr marL="182879" marR="0" indent="-182879" algn="l" defTabSz="914400" rtl="0" latinLnBrk="0">
        <a:lnSpc>
          <a:spcPct val="100000"/>
        </a:lnSpc>
        <a:spcBef>
          <a:spcPts val="500"/>
        </a:spcBef>
        <a:spcAft>
          <a:spcPts val="0"/>
        </a:spcAft>
        <a:buClr>
          <a:schemeClr val="accent1"/>
        </a:buClr>
        <a:buSzPct val="85000"/>
        <a:buFont typeface="Arial"/>
        <a:buChar char="•"/>
        <a:tabLst/>
        <a:defRPr b="0" baseline="0" cap="none" i="0" spc="0" strike="noStrike" sz="2400" u="none">
          <a:ln>
            <a:noFill/>
          </a:ln>
          <a:solidFill>
            <a:srgbClr val="000000"/>
          </a:solidFill>
          <a:uFillTx/>
          <a:latin typeface="Arial"/>
          <a:ea typeface="Arial"/>
          <a:cs typeface="Arial"/>
          <a:sym typeface="Arial"/>
        </a:defRPr>
      </a:lvl1pPr>
      <a:lvl2pPr marL="493775" marR="0" indent="-219455" algn="l" defTabSz="914400" rtl="0" latinLnBrk="0">
        <a:lnSpc>
          <a:spcPct val="100000"/>
        </a:lnSpc>
        <a:spcBef>
          <a:spcPts val="500"/>
        </a:spcBef>
        <a:spcAft>
          <a:spcPts val="0"/>
        </a:spcAft>
        <a:buClr>
          <a:schemeClr val="accent1"/>
        </a:buClr>
        <a:buSzPct val="85000"/>
        <a:buFont typeface="Arial"/>
        <a:buChar char="•"/>
        <a:tabLst/>
        <a:defRPr b="0" baseline="0" cap="none" i="0" spc="0" strike="noStrike" sz="2400" u="none">
          <a:ln>
            <a:noFill/>
          </a:ln>
          <a:solidFill>
            <a:srgbClr val="000000"/>
          </a:solidFill>
          <a:uFillTx/>
          <a:latin typeface="Arial"/>
          <a:ea typeface="Arial"/>
          <a:cs typeface="Arial"/>
          <a:sym typeface="Arial"/>
        </a:defRPr>
      </a:lvl2pPr>
      <a:lvl3pPr marL="792479" marR="0" indent="-243840" algn="l" defTabSz="914400" rtl="0" latinLnBrk="0">
        <a:lnSpc>
          <a:spcPct val="100000"/>
        </a:lnSpc>
        <a:spcBef>
          <a:spcPts val="500"/>
        </a:spcBef>
        <a:spcAft>
          <a:spcPts val="0"/>
        </a:spcAft>
        <a:buClr>
          <a:schemeClr val="accent1"/>
        </a:buClr>
        <a:buSzPct val="90000"/>
        <a:buFont typeface="Arial"/>
        <a:buChar char="•"/>
        <a:tabLst/>
        <a:defRPr b="0" baseline="0" cap="none" i="0" spc="0" strike="noStrike" sz="2400" u="none">
          <a:ln>
            <a:noFill/>
          </a:ln>
          <a:solidFill>
            <a:srgbClr val="000000"/>
          </a:solidFill>
          <a:uFillTx/>
          <a:latin typeface="Arial"/>
          <a:ea typeface="Arial"/>
          <a:cs typeface="Arial"/>
          <a:sym typeface="Arial"/>
        </a:defRPr>
      </a:lvl3pPr>
      <a:lvl4pPr marL="1097279" marR="0" indent="-274319" algn="l" defTabSz="914400" rtl="0" latinLnBrk="0">
        <a:lnSpc>
          <a:spcPct val="100000"/>
        </a:lnSpc>
        <a:spcBef>
          <a:spcPts val="500"/>
        </a:spcBef>
        <a:spcAft>
          <a:spcPts val="0"/>
        </a:spcAft>
        <a:buClr>
          <a:schemeClr val="accent1"/>
        </a:buClr>
        <a:buSzPct val="100000"/>
        <a:buFont typeface="Arial"/>
        <a:buChar char="•"/>
        <a:tabLst/>
        <a:defRPr b="0" baseline="0" cap="none" i="0" spc="0" strike="noStrike" sz="2400" u="none">
          <a:ln>
            <a:noFill/>
          </a:ln>
          <a:solidFill>
            <a:srgbClr val="000000"/>
          </a:solidFill>
          <a:uFillTx/>
          <a:latin typeface="Arial"/>
          <a:ea typeface="Arial"/>
          <a:cs typeface="Arial"/>
          <a:sym typeface="Arial"/>
        </a:defRPr>
      </a:lvl4pPr>
      <a:lvl5pPr marL="1286691" marR="0" indent="-235131" algn="l" defTabSz="914400" rtl="0" latinLnBrk="0">
        <a:lnSpc>
          <a:spcPct val="100000"/>
        </a:lnSpc>
        <a:spcBef>
          <a:spcPts val="500"/>
        </a:spcBef>
        <a:spcAft>
          <a:spcPts val="0"/>
        </a:spcAft>
        <a:buClr>
          <a:schemeClr val="accent1"/>
        </a:buClr>
        <a:buSzPct val="100000"/>
        <a:buFont typeface="Arial"/>
        <a:buChar char="•"/>
        <a:tabLst/>
        <a:defRPr b="0" baseline="0" cap="none" i="0" spc="0" strike="noStrike" sz="2400" u="none">
          <a:ln>
            <a:noFill/>
          </a:ln>
          <a:solidFill>
            <a:srgbClr val="000000"/>
          </a:solidFill>
          <a:uFillTx/>
          <a:latin typeface="Arial"/>
          <a:ea typeface="Arial"/>
          <a:cs typeface="Arial"/>
          <a:sym typeface="Arial"/>
        </a:defRPr>
      </a:lvl5pPr>
      <a:lvl6pPr marL="1526344" marR="0" indent="-337624" algn="l" defTabSz="914400" rtl="0" latinLnBrk="0">
        <a:lnSpc>
          <a:spcPct val="100000"/>
        </a:lnSpc>
        <a:spcBef>
          <a:spcPts val="500"/>
        </a:spcBef>
        <a:spcAft>
          <a:spcPts val="0"/>
        </a:spcAft>
        <a:buClr>
          <a:schemeClr val="accent1"/>
        </a:buClr>
        <a:buSzPct val="100000"/>
        <a:buFont typeface="Arial"/>
        <a:buChar char="•"/>
        <a:tabLst/>
        <a:defRPr b="0" baseline="0" cap="none" i="0" spc="0" strike="noStrike" sz="2400" u="none">
          <a:ln>
            <a:noFill/>
          </a:ln>
          <a:solidFill>
            <a:srgbClr val="000000"/>
          </a:solidFill>
          <a:uFillTx/>
          <a:latin typeface="Arial"/>
          <a:ea typeface="Arial"/>
          <a:cs typeface="Arial"/>
          <a:sym typeface="Arial"/>
        </a:defRPr>
      </a:lvl6pPr>
      <a:lvl7pPr marL="1709224" marR="0" indent="-337624" algn="l" defTabSz="914400" rtl="0" latinLnBrk="0">
        <a:lnSpc>
          <a:spcPct val="100000"/>
        </a:lnSpc>
        <a:spcBef>
          <a:spcPts val="500"/>
        </a:spcBef>
        <a:spcAft>
          <a:spcPts val="0"/>
        </a:spcAft>
        <a:buClr>
          <a:schemeClr val="accent1"/>
        </a:buClr>
        <a:buSzPct val="100000"/>
        <a:buFont typeface="Arial"/>
        <a:buChar char="•"/>
        <a:tabLst/>
        <a:defRPr b="0" baseline="0" cap="none" i="0" spc="0" strike="noStrike" sz="2400" u="none">
          <a:ln>
            <a:noFill/>
          </a:ln>
          <a:solidFill>
            <a:srgbClr val="000000"/>
          </a:solidFill>
          <a:uFillTx/>
          <a:latin typeface="Arial"/>
          <a:ea typeface="Arial"/>
          <a:cs typeface="Arial"/>
          <a:sym typeface="Arial"/>
        </a:defRPr>
      </a:lvl7pPr>
      <a:lvl8pPr marL="1892104" marR="0" indent="-337624" algn="l" defTabSz="914400" rtl="0" latinLnBrk="0">
        <a:lnSpc>
          <a:spcPct val="100000"/>
        </a:lnSpc>
        <a:spcBef>
          <a:spcPts val="500"/>
        </a:spcBef>
        <a:spcAft>
          <a:spcPts val="0"/>
        </a:spcAft>
        <a:buClr>
          <a:schemeClr val="accent1"/>
        </a:buClr>
        <a:buSzPct val="100000"/>
        <a:buFont typeface="Arial"/>
        <a:buChar char="•"/>
        <a:tabLst/>
        <a:defRPr b="0" baseline="0" cap="none" i="0" spc="0" strike="noStrike" sz="2400" u="none">
          <a:ln>
            <a:noFill/>
          </a:ln>
          <a:solidFill>
            <a:srgbClr val="000000"/>
          </a:solidFill>
          <a:uFillTx/>
          <a:latin typeface="Arial"/>
          <a:ea typeface="Arial"/>
          <a:cs typeface="Arial"/>
          <a:sym typeface="Arial"/>
        </a:defRPr>
      </a:lvl8pPr>
      <a:lvl9pPr marL="2074984" marR="0" indent="-337624" algn="l" defTabSz="914400" rtl="0" latinLnBrk="0">
        <a:lnSpc>
          <a:spcPct val="100000"/>
        </a:lnSpc>
        <a:spcBef>
          <a:spcPts val="500"/>
        </a:spcBef>
        <a:spcAft>
          <a:spcPts val="0"/>
        </a:spcAft>
        <a:buClr>
          <a:schemeClr val="accent1"/>
        </a:buClr>
        <a:buSzPct val="100000"/>
        <a:buFont typeface="Arial"/>
        <a:buChar char="•"/>
        <a:tabLst/>
        <a:defRPr b="0" baseline="0" cap="none" i="0" spc="0" strike="noStrike" sz="2400" u="none">
          <a:ln>
            <a:noFill/>
          </a:ln>
          <a:solidFill>
            <a:srgbClr val="000000"/>
          </a:solidFill>
          <a:uFillTx/>
          <a:latin typeface="Arial"/>
          <a:ea typeface="Arial"/>
          <a:cs typeface="Arial"/>
          <a:sym typeface="Arial"/>
        </a:defRPr>
      </a:lvl9pPr>
    </p:bodyStyle>
    <p:otherStyle>
      <a:lvl1pPr marL="0" marR="0" indent="0" algn="l"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Arial"/>
        </a:defRPr>
      </a:lvl1pPr>
      <a:lvl2pPr marL="0" marR="0" indent="457200" algn="l"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Arial"/>
        </a:defRPr>
      </a:lvl2pPr>
      <a:lvl3pPr marL="0" marR="0" indent="914400" algn="l"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Arial"/>
        </a:defRPr>
      </a:lvl3pPr>
      <a:lvl4pPr marL="0" marR="0" indent="1371600" algn="l"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Arial"/>
        </a:defRPr>
      </a:lvl4pPr>
      <a:lvl5pPr marL="0" marR="0" indent="1828800" algn="l"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Arial"/>
        </a:defRPr>
      </a:lvl5pPr>
      <a:lvl6pPr marL="0" marR="0" indent="2286000" algn="l"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Arial"/>
        </a:defRPr>
      </a:lvl6pPr>
      <a:lvl7pPr marL="0" marR="0" indent="2743200" algn="l"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Arial"/>
        </a:defRPr>
      </a:lvl7pPr>
      <a:lvl8pPr marL="0" marR="0" indent="3200400" algn="l"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Arial"/>
        </a:defRPr>
      </a:lvl8pPr>
      <a:lvl9pPr marL="0" marR="0" indent="3657600" algn="l" defTabSz="914400" rtl="0" latinLnBrk="0">
        <a:lnSpc>
          <a:spcPct val="100000"/>
        </a:lnSpc>
        <a:spcBef>
          <a:spcPts val="0"/>
        </a:spcBef>
        <a:spcAft>
          <a:spcPts val="0"/>
        </a:spcAft>
        <a:buClrTx/>
        <a:buSzTx/>
        <a:buFontTx/>
        <a:buNone/>
        <a:tabLst/>
        <a:defRPr b="1" baseline="0" cap="none" i="0" spc="0" strike="noStrike" sz="14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gif"/></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8" name="Shape 118"/>
          <p:cNvSpPr/>
          <p:nvPr>
            <p:ph type="ctrTitle"/>
          </p:nvPr>
        </p:nvSpPr>
        <p:spPr>
          <a:prstGeom prst="rect">
            <a:avLst/>
          </a:prstGeom>
        </p:spPr>
        <p:txBody>
          <a:bodyPr/>
          <a:lstStyle>
            <a:lvl1pPr>
              <a:defRPr b="1"/>
            </a:lvl1pPr>
          </a:lstStyle>
          <a:p>
            <a:pPr/>
            <a:r>
              <a:t>Formation des responsables </a:t>
            </a:r>
          </a:p>
        </p:txBody>
      </p:sp>
      <p:sp>
        <p:nvSpPr>
          <p:cNvPr id="119" name="Shape 119"/>
          <p:cNvSpPr/>
          <p:nvPr>
            <p:ph type="subTitle" sz="half" idx="1"/>
          </p:nvPr>
        </p:nvSpPr>
        <p:spPr>
          <a:xfrm>
            <a:off x="685800" y="3505200"/>
            <a:ext cx="7815289" cy="1752600"/>
          </a:xfrm>
          <a:prstGeom prst="rect">
            <a:avLst/>
          </a:prstGeom>
        </p:spPr>
        <p:txBody>
          <a:bodyPr/>
          <a:lstStyle/>
          <a:p>
            <a:pPr/>
            <a:r>
              <a:t>FAFAN 29 Octobre 2016 -  FPMA Tours</a:t>
            </a:r>
          </a:p>
          <a:p>
            <a:pPr/>
          </a:p>
          <a:p>
            <a:pPr/>
            <a:r>
              <a:t>« Culture de don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3" name="Shape 153"/>
          <p:cNvSpPr/>
          <p:nvPr>
            <p:ph type="title"/>
          </p:nvPr>
        </p:nvSpPr>
        <p:spPr>
          <a:prstGeom prst="rect">
            <a:avLst/>
          </a:prstGeom>
        </p:spPr>
        <p:txBody>
          <a:bodyPr/>
          <a:lstStyle/>
          <a:p>
            <a:pPr/>
            <a:r>
              <a:t>Dieu et Mammon…</a:t>
            </a:r>
          </a:p>
        </p:txBody>
      </p:sp>
      <p:sp>
        <p:nvSpPr>
          <p:cNvPr id="154" name="Shape 154"/>
          <p:cNvSpPr/>
          <p:nvPr>
            <p:ph type="body" sz="half" idx="1"/>
          </p:nvPr>
        </p:nvSpPr>
        <p:spPr>
          <a:xfrm>
            <a:off x="457200" y="1673351"/>
            <a:ext cx="4038600" cy="4718305"/>
          </a:xfrm>
          <a:prstGeom prst="rect">
            <a:avLst/>
          </a:prstGeom>
        </p:spPr>
        <p:txBody>
          <a:bodyPr/>
          <a:lstStyle/>
          <a:p>
            <a:pPr>
              <a:lnSpc>
                <a:spcPct val="80000"/>
              </a:lnSpc>
              <a:spcBef>
                <a:spcPts val="500"/>
              </a:spcBef>
              <a:defRPr sz="2100"/>
            </a:pPr>
            <a:r>
              <a:t>Par le canal de l’argent Mammon cherche à prendre possession de l’homme et à devenir son Maître</a:t>
            </a:r>
          </a:p>
          <a:p>
            <a:pPr>
              <a:lnSpc>
                <a:spcPct val="80000"/>
              </a:lnSpc>
              <a:spcBef>
                <a:spcPts val="500"/>
              </a:spcBef>
              <a:defRPr sz="2100"/>
            </a:pPr>
            <a:r>
              <a:t>Etre fidèle c’est suivre la loi et la volonté de son Maître</a:t>
            </a:r>
          </a:p>
          <a:p>
            <a:pPr>
              <a:lnSpc>
                <a:spcPct val="80000"/>
              </a:lnSpc>
              <a:spcBef>
                <a:spcPts val="500"/>
              </a:spcBef>
              <a:defRPr sz="2100"/>
            </a:pPr>
            <a:r>
              <a:t>Alors notre Maître est-il </a:t>
            </a:r>
            <a:r>
              <a:rPr b="1"/>
              <a:t>DIEU OU MAMMON</a:t>
            </a:r>
            <a:r>
              <a:t>	</a:t>
            </a:r>
          </a:p>
          <a:p>
            <a:pPr lvl="1" marL="457200" indent="-182879">
              <a:lnSpc>
                <a:spcPct val="80000"/>
              </a:lnSpc>
              <a:spcBef>
                <a:spcPts val="400"/>
              </a:spcBef>
              <a:defRPr sz="1800"/>
            </a:pPr>
            <a:r>
              <a:t>Sommes-nous fidèles à la loi de l’argent, c’est à dire à </a:t>
            </a:r>
            <a:r>
              <a:rPr b="1"/>
              <a:t>MAMMON</a:t>
            </a:r>
            <a:r>
              <a:t>	</a:t>
            </a:r>
          </a:p>
          <a:p>
            <a:pPr lvl="1" marL="457200" indent="-182879">
              <a:lnSpc>
                <a:spcPct val="80000"/>
              </a:lnSpc>
              <a:spcBef>
                <a:spcPts val="400"/>
              </a:spcBef>
              <a:defRPr sz="1800"/>
            </a:pPr>
            <a:r>
              <a:t>Ou à la loi des jeux économiques et politiques sur l’argent	</a:t>
            </a:r>
          </a:p>
          <a:p>
            <a:pPr lvl="1" marL="457200" indent="-182879">
              <a:lnSpc>
                <a:spcPct val="80000"/>
              </a:lnSpc>
              <a:spcBef>
                <a:spcPts val="400"/>
              </a:spcBef>
              <a:defRPr sz="1800"/>
            </a:pPr>
            <a:r>
              <a:t>Sommes-nous fidèles à </a:t>
            </a:r>
            <a:r>
              <a:rPr b="1"/>
              <a:t>DIEU</a:t>
            </a:r>
            <a:r>
              <a:t> en essayant de vivre la </a:t>
            </a:r>
            <a:r>
              <a:rPr b="1"/>
              <a:t>LOI DE LA GRACE </a:t>
            </a:r>
            <a:r>
              <a:t>?</a:t>
            </a:r>
          </a:p>
        </p:txBody>
      </p:sp>
      <p:pic>
        <p:nvPicPr>
          <p:cNvPr id="155" name="image10.jpeg" descr="gem_kakou.jpg"/>
          <p:cNvPicPr>
            <a:picLocks noChangeAspect="1"/>
          </p:cNvPicPr>
          <p:nvPr/>
        </p:nvPicPr>
        <p:blipFill>
          <a:blip r:embed="rId2">
            <a:extLst/>
          </a:blip>
          <a:stretch>
            <a:fillRect/>
          </a:stretch>
        </p:blipFill>
        <p:spPr>
          <a:xfrm>
            <a:off x="4857751" y="1730374"/>
            <a:ext cx="3913205" cy="3913204"/>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54">
                                            <p:bg/>
                                          </p:spTgt>
                                        </p:tgtEl>
                                        <p:attrNameLst>
                                          <p:attrName>style.visibility</p:attrName>
                                        </p:attrNameLst>
                                      </p:cBhvr>
                                      <p:to>
                                        <p:strVal val="visible"/>
                                      </p:to>
                                    </p:set>
                                    <p:anim calcmode="lin" valueType="num">
                                      <p:cBhvr>
                                        <p:cTn id="7" dur="500" fill="hold"/>
                                        <p:tgtEl>
                                          <p:spTgt spid="154">
                                            <p:bg/>
                                          </p:spTgt>
                                        </p:tgtEl>
                                        <p:attrNameLst>
                                          <p:attrName>ppt_x</p:attrName>
                                        </p:attrNameLst>
                                      </p:cBhvr>
                                      <p:tavLst>
                                        <p:tav tm="0">
                                          <p:val>
                                            <p:strVal val="#ppt_x"/>
                                          </p:val>
                                        </p:tav>
                                        <p:tav tm="100000">
                                          <p:val>
                                            <p:strVal val="#ppt_x"/>
                                          </p:val>
                                        </p:tav>
                                      </p:tavLst>
                                    </p:anim>
                                    <p:anim calcmode="lin" valueType="num">
                                      <p:cBhvr>
                                        <p:cTn id="8" dur="500" fill="hold"/>
                                        <p:tgtEl>
                                          <p:spTgt spid="154">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54">
                                            <p:txEl>
                                              <p:pRg st="0" end="0"/>
                                            </p:txEl>
                                          </p:spTgt>
                                        </p:tgtEl>
                                        <p:attrNameLst>
                                          <p:attrName>style.visibility</p:attrName>
                                        </p:attrNameLst>
                                      </p:cBhvr>
                                      <p:to>
                                        <p:strVal val="visible"/>
                                      </p:to>
                                    </p:set>
                                    <p:anim calcmode="lin" valueType="num">
                                      <p:cBhvr>
                                        <p:cTn id="11" dur="500" fill="hold"/>
                                        <p:tgtEl>
                                          <p:spTgt spid="15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5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54">
                                            <p:txEl>
                                              <p:pRg st="1" end="1"/>
                                            </p:txEl>
                                          </p:spTgt>
                                        </p:tgtEl>
                                        <p:attrNameLst>
                                          <p:attrName>style.visibility</p:attrName>
                                        </p:attrNameLst>
                                      </p:cBhvr>
                                      <p:to>
                                        <p:strVal val="visible"/>
                                      </p:to>
                                    </p:set>
                                    <p:anim calcmode="lin" valueType="num">
                                      <p:cBhvr>
                                        <p:cTn id="17" dur="500" fill="hold"/>
                                        <p:tgtEl>
                                          <p:spTgt spid="154">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5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54">
                                            <p:txEl>
                                              <p:pRg st="2" end="2"/>
                                            </p:txEl>
                                          </p:spTgt>
                                        </p:tgtEl>
                                        <p:attrNameLst>
                                          <p:attrName>style.visibility</p:attrName>
                                        </p:attrNameLst>
                                      </p:cBhvr>
                                      <p:to>
                                        <p:strVal val="visible"/>
                                      </p:to>
                                    </p:set>
                                    <p:anim calcmode="lin" valueType="num">
                                      <p:cBhvr>
                                        <p:cTn id="23" dur="500" fill="hold"/>
                                        <p:tgtEl>
                                          <p:spTgt spid="154">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54">
                                            <p:txEl>
                                              <p:pRg st="2" end="2"/>
                                            </p:txEl>
                                          </p:spTgt>
                                        </p:tgtEl>
                                        <p:attrNameLst>
                                          <p:attrName>ppt_y</p:attrName>
                                        </p:attrNameLst>
                                      </p:cBhvr>
                                      <p:tavLst>
                                        <p:tav tm="0">
                                          <p:val>
                                            <p:strVal val="1+#ppt_h/2"/>
                                          </p:val>
                                        </p:tav>
                                        <p:tav tm="100000">
                                          <p:val>
                                            <p:strVal val="#ppt_y"/>
                                          </p:val>
                                        </p:tav>
                                      </p:tavLst>
                                    </p:anim>
                                  </p:childTnLst>
                                </p:cTn>
                              </p:par>
                              <p:par>
                                <p:cTn id="25" presetClass="entr" nodeType="withEffect" presetSubtype="4" presetID="2" grpId="1" fill="hold">
                                  <p:stCondLst>
                                    <p:cond delay="0"/>
                                  </p:stCondLst>
                                  <p:iterate type="el" backwards="0">
                                    <p:tmAbs val="0"/>
                                  </p:iterate>
                                  <p:childTnLst>
                                    <p:set>
                                      <p:cBhvr>
                                        <p:cTn id="26" fill="hold"/>
                                        <p:tgtEl>
                                          <p:spTgt spid="154">
                                            <p:txEl>
                                              <p:pRg st="3" end="3"/>
                                            </p:txEl>
                                          </p:spTgt>
                                        </p:tgtEl>
                                        <p:attrNameLst>
                                          <p:attrName>style.visibility</p:attrName>
                                        </p:attrNameLst>
                                      </p:cBhvr>
                                      <p:to>
                                        <p:strVal val="visible"/>
                                      </p:to>
                                    </p:set>
                                    <p:anim calcmode="lin" valueType="num">
                                      <p:cBhvr>
                                        <p:cTn id="27" dur="500" fill="hold"/>
                                        <p:tgtEl>
                                          <p:spTgt spid="15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54">
                                            <p:txEl>
                                              <p:pRg st="3" end="3"/>
                                            </p:txEl>
                                          </p:spTgt>
                                        </p:tgtEl>
                                        <p:attrNameLst>
                                          <p:attrName>ppt_y</p:attrName>
                                        </p:attrNameLst>
                                      </p:cBhvr>
                                      <p:tavLst>
                                        <p:tav tm="0">
                                          <p:val>
                                            <p:strVal val="1+#ppt_h/2"/>
                                          </p:val>
                                        </p:tav>
                                        <p:tav tm="100000">
                                          <p:val>
                                            <p:strVal val="#ppt_y"/>
                                          </p:val>
                                        </p:tav>
                                      </p:tavLst>
                                    </p:anim>
                                  </p:childTnLst>
                                </p:cTn>
                              </p:par>
                              <p:par>
                                <p:cTn id="29" presetClass="entr" nodeType="withEffect" presetSubtype="4" presetID="2" grpId="1" fill="hold">
                                  <p:stCondLst>
                                    <p:cond delay="0"/>
                                  </p:stCondLst>
                                  <p:iterate type="el" backwards="0">
                                    <p:tmAbs val="0"/>
                                  </p:iterate>
                                  <p:childTnLst>
                                    <p:set>
                                      <p:cBhvr>
                                        <p:cTn id="30" fill="hold"/>
                                        <p:tgtEl>
                                          <p:spTgt spid="154">
                                            <p:txEl>
                                              <p:pRg st="4" end="4"/>
                                            </p:txEl>
                                          </p:spTgt>
                                        </p:tgtEl>
                                        <p:attrNameLst>
                                          <p:attrName>style.visibility</p:attrName>
                                        </p:attrNameLst>
                                      </p:cBhvr>
                                      <p:to>
                                        <p:strVal val="visible"/>
                                      </p:to>
                                    </p:set>
                                    <p:anim calcmode="lin" valueType="num">
                                      <p:cBhvr>
                                        <p:cTn id="31" dur="500" fill="hold"/>
                                        <p:tgtEl>
                                          <p:spTgt spid="154">
                                            <p:txEl>
                                              <p:pRg st="4" end="4"/>
                                            </p:txEl>
                                          </p:spTgt>
                                        </p:tgtEl>
                                        <p:attrNameLst>
                                          <p:attrName>ppt_x</p:attrName>
                                        </p:attrNameLst>
                                      </p:cBhvr>
                                      <p:tavLst>
                                        <p:tav tm="0">
                                          <p:val>
                                            <p:strVal val="#ppt_x"/>
                                          </p:val>
                                        </p:tav>
                                        <p:tav tm="100000">
                                          <p:val>
                                            <p:strVal val="#ppt_x"/>
                                          </p:val>
                                        </p:tav>
                                      </p:tavLst>
                                    </p:anim>
                                    <p:anim calcmode="lin" valueType="num">
                                      <p:cBhvr>
                                        <p:cTn id="32" dur="500" fill="hold"/>
                                        <p:tgtEl>
                                          <p:spTgt spid="154">
                                            <p:txEl>
                                              <p:pRg st="4" end="4"/>
                                            </p:txEl>
                                          </p:spTgt>
                                        </p:tgtEl>
                                        <p:attrNameLst>
                                          <p:attrName>ppt_y</p:attrName>
                                        </p:attrNameLst>
                                      </p:cBhvr>
                                      <p:tavLst>
                                        <p:tav tm="0">
                                          <p:val>
                                            <p:strVal val="1+#ppt_h/2"/>
                                          </p:val>
                                        </p:tav>
                                        <p:tav tm="100000">
                                          <p:val>
                                            <p:strVal val="#ppt_y"/>
                                          </p:val>
                                        </p:tav>
                                      </p:tavLst>
                                    </p:anim>
                                  </p:childTnLst>
                                </p:cTn>
                              </p:par>
                              <p:par>
                                <p:cTn id="33" presetClass="entr" nodeType="withEffect" presetSubtype="4" presetID="2" grpId="1" fill="hold">
                                  <p:stCondLst>
                                    <p:cond delay="0"/>
                                  </p:stCondLst>
                                  <p:iterate type="el" backwards="0">
                                    <p:tmAbs val="0"/>
                                  </p:iterate>
                                  <p:childTnLst>
                                    <p:set>
                                      <p:cBhvr>
                                        <p:cTn id="34" fill="hold"/>
                                        <p:tgtEl>
                                          <p:spTgt spid="154">
                                            <p:txEl>
                                              <p:pRg st="5" end="5"/>
                                            </p:txEl>
                                          </p:spTgt>
                                        </p:tgtEl>
                                        <p:attrNameLst>
                                          <p:attrName>style.visibility</p:attrName>
                                        </p:attrNameLst>
                                      </p:cBhvr>
                                      <p:to>
                                        <p:strVal val="visible"/>
                                      </p:to>
                                    </p:set>
                                    <p:anim calcmode="lin" valueType="num">
                                      <p:cBhvr>
                                        <p:cTn id="35" dur="500" fill="hold"/>
                                        <p:tgtEl>
                                          <p:spTgt spid="154">
                                            <p:txEl>
                                              <p:pRg st="5" end="5"/>
                                            </p:txEl>
                                          </p:spTgt>
                                        </p:tgtEl>
                                        <p:attrNameLst>
                                          <p:attrName>ppt_x</p:attrName>
                                        </p:attrNameLst>
                                      </p:cBhvr>
                                      <p:tavLst>
                                        <p:tav tm="0">
                                          <p:val>
                                            <p:strVal val="#ppt_x"/>
                                          </p:val>
                                        </p:tav>
                                        <p:tav tm="100000">
                                          <p:val>
                                            <p:strVal val="#ppt_x"/>
                                          </p:val>
                                        </p:tav>
                                      </p:tavLst>
                                    </p:anim>
                                    <p:anim calcmode="lin" valueType="num">
                                      <p:cBhvr>
                                        <p:cTn id="36" dur="500" fill="hold"/>
                                        <p:tgtEl>
                                          <p:spTgt spid="15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54" grpId="1"/>
    </p:bldLst>
  </p:timing>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p:nvPr>
        </p:nvSpPr>
        <p:spPr>
          <a:prstGeom prst="rect">
            <a:avLst/>
          </a:prstGeom>
        </p:spPr>
        <p:txBody>
          <a:bodyPr/>
          <a:lstStyle/>
          <a:p>
            <a:pPr/>
            <a:r>
              <a:t>Comment vivre la loi de grâce?</a:t>
            </a:r>
          </a:p>
        </p:txBody>
      </p:sp>
      <p:sp>
        <p:nvSpPr>
          <p:cNvPr id="158" name="Shape 158"/>
          <p:cNvSpPr/>
          <p:nvPr>
            <p:ph type="body" sz="half" idx="1"/>
          </p:nvPr>
        </p:nvSpPr>
        <p:spPr>
          <a:xfrm>
            <a:off x="457200" y="1673351"/>
            <a:ext cx="4038600" cy="4718305"/>
          </a:xfrm>
          <a:prstGeom prst="rect">
            <a:avLst/>
          </a:prstGeom>
        </p:spPr>
        <p:txBody>
          <a:bodyPr/>
          <a:lstStyle/>
          <a:p>
            <a:pPr>
              <a:lnSpc>
                <a:spcPct val="80000"/>
              </a:lnSpc>
              <a:spcBef>
                <a:spcPts val="400"/>
              </a:spcBef>
              <a:defRPr sz="1900"/>
            </a:pPr>
            <a:r>
              <a:t>Comment avoir une « </a:t>
            </a:r>
            <a:r>
              <a:rPr b="1"/>
              <a:t>culture du don </a:t>
            </a:r>
            <a:r>
              <a:t>»</a:t>
            </a:r>
          </a:p>
          <a:p>
            <a:pPr>
              <a:lnSpc>
                <a:spcPct val="80000"/>
              </a:lnSpc>
              <a:spcBef>
                <a:spcPts val="400"/>
              </a:spcBef>
              <a:defRPr sz="1900"/>
            </a:pPr>
            <a:r>
              <a:t>Le point de départ est toujours la réception de la parole et de la grâce de Dieu</a:t>
            </a:r>
          </a:p>
          <a:p>
            <a:pPr>
              <a:lnSpc>
                <a:spcPct val="80000"/>
              </a:lnSpc>
              <a:spcBef>
                <a:spcPts val="400"/>
              </a:spcBef>
              <a:defRPr sz="1900"/>
            </a:pPr>
            <a:r>
              <a:t>Ensuite il s’agit d’un </a:t>
            </a:r>
            <a:r>
              <a:rPr b="1" u="sng"/>
              <a:t>don de soi</a:t>
            </a:r>
            <a:r>
              <a:t>: « </a:t>
            </a:r>
            <a:r>
              <a:rPr b="1" i="1"/>
              <a:t>c’est avec beaucoup d'insistance qu’ils nous ont demandé la </a:t>
            </a:r>
            <a:r>
              <a:rPr b="1" i="1" u="sng"/>
              <a:t>grâce</a:t>
            </a:r>
            <a:r>
              <a:rPr b="1" i="1"/>
              <a:t> de prendre part à ce service en faveur des saints. 5Ils ont fait plus que ce que nous espérions, car ils se sont d'abord donnés eux-mêmes au Seigneur, puis à nous, par la volonté de Dieu. » 2Cor 8, 4-5</a:t>
            </a:r>
          </a:p>
        </p:txBody>
      </p:sp>
      <p:pic>
        <p:nvPicPr>
          <p:cNvPr id="159" name="image11.jpeg" descr="son-nom-8.jpg"/>
          <p:cNvPicPr>
            <a:picLocks noChangeAspect="1"/>
          </p:cNvPicPr>
          <p:nvPr/>
        </p:nvPicPr>
        <p:blipFill>
          <a:blip r:embed="rId2">
            <a:extLst/>
          </a:blip>
          <a:stretch>
            <a:fillRect/>
          </a:stretch>
        </p:blipFill>
        <p:spPr>
          <a:xfrm>
            <a:off x="4828867" y="2643182"/>
            <a:ext cx="4136908" cy="2500329"/>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58">
                                            <p:bg/>
                                          </p:spTgt>
                                        </p:tgtEl>
                                        <p:attrNameLst>
                                          <p:attrName>style.visibility</p:attrName>
                                        </p:attrNameLst>
                                      </p:cBhvr>
                                      <p:to>
                                        <p:strVal val="visible"/>
                                      </p:to>
                                    </p:set>
                                    <p:anim calcmode="lin" valueType="num">
                                      <p:cBhvr>
                                        <p:cTn id="7" dur="500" fill="hold"/>
                                        <p:tgtEl>
                                          <p:spTgt spid="158">
                                            <p:bg/>
                                          </p:spTgt>
                                        </p:tgtEl>
                                        <p:attrNameLst>
                                          <p:attrName>ppt_x</p:attrName>
                                        </p:attrNameLst>
                                      </p:cBhvr>
                                      <p:tavLst>
                                        <p:tav tm="0">
                                          <p:val>
                                            <p:strVal val="#ppt_x"/>
                                          </p:val>
                                        </p:tav>
                                        <p:tav tm="100000">
                                          <p:val>
                                            <p:strVal val="#ppt_x"/>
                                          </p:val>
                                        </p:tav>
                                      </p:tavLst>
                                    </p:anim>
                                    <p:anim calcmode="lin" valueType="num">
                                      <p:cBhvr>
                                        <p:cTn id="8" dur="500" fill="hold"/>
                                        <p:tgtEl>
                                          <p:spTgt spid="158">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58">
                                            <p:txEl>
                                              <p:pRg st="0" end="0"/>
                                            </p:txEl>
                                          </p:spTgt>
                                        </p:tgtEl>
                                        <p:attrNameLst>
                                          <p:attrName>style.visibility</p:attrName>
                                        </p:attrNameLst>
                                      </p:cBhvr>
                                      <p:to>
                                        <p:strVal val="visible"/>
                                      </p:to>
                                    </p:set>
                                    <p:anim calcmode="lin" valueType="num">
                                      <p:cBhvr>
                                        <p:cTn id="11" dur="500" fill="hold"/>
                                        <p:tgtEl>
                                          <p:spTgt spid="15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5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58">
                                            <p:txEl>
                                              <p:pRg st="1" end="1"/>
                                            </p:txEl>
                                          </p:spTgt>
                                        </p:tgtEl>
                                        <p:attrNameLst>
                                          <p:attrName>style.visibility</p:attrName>
                                        </p:attrNameLst>
                                      </p:cBhvr>
                                      <p:to>
                                        <p:strVal val="visible"/>
                                      </p:to>
                                    </p:set>
                                    <p:anim calcmode="lin" valueType="num">
                                      <p:cBhvr>
                                        <p:cTn id="17" dur="500" fill="hold"/>
                                        <p:tgtEl>
                                          <p:spTgt spid="15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5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58">
                                            <p:txEl>
                                              <p:pRg st="2" end="2"/>
                                            </p:txEl>
                                          </p:spTgt>
                                        </p:tgtEl>
                                        <p:attrNameLst>
                                          <p:attrName>style.visibility</p:attrName>
                                        </p:attrNameLst>
                                      </p:cBhvr>
                                      <p:to>
                                        <p:strVal val="visible"/>
                                      </p:to>
                                    </p:set>
                                    <p:anim calcmode="lin" valueType="num">
                                      <p:cBhvr>
                                        <p:cTn id="23" dur="500" fill="hold"/>
                                        <p:tgtEl>
                                          <p:spTgt spid="158">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5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58" grpId="1"/>
    </p:bldLst>
  </p:timing>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p:nvPr>
        </p:nvSpPr>
        <p:spPr>
          <a:prstGeom prst="rect">
            <a:avLst/>
          </a:prstGeom>
        </p:spPr>
        <p:txBody>
          <a:bodyPr/>
          <a:lstStyle/>
          <a:p>
            <a:pPr/>
            <a:r>
              <a:t>Comment vivre la loi de grâce?</a:t>
            </a:r>
          </a:p>
        </p:txBody>
      </p:sp>
      <p:sp>
        <p:nvSpPr>
          <p:cNvPr id="162" name="Shape 162"/>
          <p:cNvSpPr/>
          <p:nvPr>
            <p:ph type="body" sz="half" idx="1"/>
          </p:nvPr>
        </p:nvSpPr>
        <p:spPr>
          <a:xfrm>
            <a:off x="457200" y="1673351"/>
            <a:ext cx="4038600" cy="4718305"/>
          </a:xfrm>
          <a:prstGeom prst="rect">
            <a:avLst/>
          </a:prstGeom>
        </p:spPr>
        <p:txBody>
          <a:bodyPr/>
          <a:lstStyle/>
          <a:p>
            <a:pPr/>
            <a:r>
              <a:t>Il s’agit de faire entrer la fidélité à Dieu dans le monde de l’argent…</a:t>
            </a:r>
          </a:p>
          <a:p>
            <a:pPr/>
            <a:r>
              <a:t>Quand Christ est entré dans le monde, il n’a pas adopté la loi du péché…</a:t>
            </a:r>
          </a:p>
          <a:p>
            <a:pPr/>
            <a:r>
              <a:t>Donner est un acte d’obéissance et une manifestation de la foi</a:t>
            </a:r>
          </a:p>
        </p:txBody>
      </p:sp>
      <p:pic>
        <p:nvPicPr>
          <p:cNvPr id="163" name="image12.jpeg" descr="15_sous-loi-sous-grace.jpg"/>
          <p:cNvPicPr>
            <a:picLocks noChangeAspect="1"/>
          </p:cNvPicPr>
          <p:nvPr/>
        </p:nvPicPr>
        <p:blipFill>
          <a:blip r:embed="rId2">
            <a:extLst/>
          </a:blip>
          <a:stretch>
            <a:fillRect/>
          </a:stretch>
        </p:blipFill>
        <p:spPr>
          <a:xfrm>
            <a:off x="4648200" y="2820670"/>
            <a:ext cx="4038600" cy="2423160"/>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62">
                                            <p:bg/>
                                          </p:spTgt>
                                        </p:tgtEl>
                                        <p:attrNameLst>
                                          <p:attrName>style.visibility</p:attrName>
                                        </p:attrNameLst>
                                      </p:cBhvr>
                                      <p:to>
                                        <p:strVal val="visible"/>
                                      </p:to>
                                    </p:set>
                                    <p:anim calcmode="lin" valueType="num">
                                      <p:cBhvr>
                                        <p:cTn id="7" dur="500" fill="hold"/>
                                        <p:tgtEl>
                                          <p:spTgt spid="162">
                                            <p:bg/>
                                          </p:spTgt>
                                        </p:tgtEl>
                                        <p:attrNameLst>
                                          <p:attrName>ppt_x</p:attrName>
                                        </p:attrNameLst>
                                      </p:cBhvr>
                                      <p:tavLst>
                                        <p:tav tm="0">
                                          <p:val>
                                            <p:strVal val="#ppt_x"/>
                                          </p:val>
                                        </p:tav>
                                        <p:tav tm="100000">
                                          <p:val>
                                            <p:strVal val="#ppt_x"/>
                                          </p:val>
                                        </p:tav>
                                      </p:tavLst>
                                    </p:anim>
                                    <p:anim calcmode="lin" valueType="num">
                                      <p:cBhvr>
                                        <p:cTn id="8" dur="500" fill="hold"/>
                                        <p:tgtEl>
                                          <p:spTgt spid="162">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62">
                                            <p:txEl>
                                              <p:pRg st="0" end="0"/>
                                            </p:txEl>
                                          </p:spTgt>
                                        </p:tgtEl>
                                        <p:attrNameLst>
                                          <p:attrName>style.visibility</p:attrName>
                                        </p:attrNameLst>
                                      </p:cBhvr>
                                      <p:to>
                                        <p:strVal val="visible"/>
                                      </p:to>
                                    </p:set>
                                    <p:anim calcmode="lin" valueType="num">
                                      <p:cBhvr>
                                        <p:cTn id="11" dur="500" fill="hold"/>
                                        <p:tgtEl>
                                          <p:spTgt spid="16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62">
                                            <p:txEl>
                                              <p:pRg st="1" end="1"/>
                                            </p:txEl>
                                          </p:spTgt>
                                        </p:tgtEl>
                                        <p:attrNameLst>
                                          <p:attrName>style.visibility</p:attrName>
                                        </p:attrNameLst>
                                      </p:cBhvr>
                                      <p:to>
                                        <p:strVal val="visible"/>
                                      </p:to>
                                    </p:set>
                                    <p:anim calcmode="lin" valueType="num">
                                      <p:cBhvr>
                                        <p:cTn id="17" dur="500" fill="hold"/>
                                        <p:tgtEl>
                                          <p:spTgt spid="16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4" presetID="2" grpId="1" fill="hold">
                                  <p:stCondLst>
                                    <p:cond delay="0"/>
                                  </p:stCondLst>
                                  <p:iterate type="el" backwards="0">
                                    <p:tmAbs val="0"/>
                                  </p:iterate>
                                  <p:childTnLst>
                                    <p:set>
                                      <p:cBhvr>
                                        <p:cTn id="22" fill="hold"/>
                                        <p:tgtEl>
                                          <p:spTgt spid="162">
                                            <p:txEl>
                                              <p:pRg st="2" end="2"/>
                                            </p:txEl>
                                          </p:spTgt>
                                        </p:tgtEl>
                                        <p:attrNameLst>
                                          <p:attrName>style.visibility</p:attrName>
                                        </p:attrNameLst>
                                      </p:cBhvr>
                                      <p:to>
                                        <p:strVal val="visible"/>
                                      </p:to>
                                    </p:set>
                                    <p:anim calcmode="lin" valueType="num">
                                      <p:cBhvr>
                                        <p:cTn id="23" dur="500" fill="hold"/>
                                        <p:tgtEl>
                                          <p:spTgt spid="162">
                                            <p:txEl>
                                              <p:pRg st="2" end="2"/>
                                            </p:txEl>
                                          </p:spTgt>
                                        </p:tgtEl>
                                        <p:attrNameLst>
                                          <p:attrName>ppt_x</p:attrName>
                                        </p:attrNameLst>
                                      </p:cBhvr>
                                      <p:tavLst>
                                        <p:tav tm="0">
                                          <p:val>
                                            <p:strVal val="#ppt_x"/>
                                          </p:val>
                                        </p:tav>
                                        <p:tav tm="100000">
                                          <p:val>
                                            <p:strVal val="#ppt_x"/>
                                          </p:val>
                                        </p:tav>
                                      </p:tavLst>
                                    </p:anim>
                                    <p:anim calcmode="lin" valueType="num">
                                      <p:cBhvr>
                                        <p:cTn id="24" dur="500" fill="hold"/>
                                        <p:tgtEl>
                                          <p:spTgt spid="16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62" grpId="1"/>
    </p:bldLst>
  </p:timing>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p:nvPr>
        </p:nvSpPr>
        <p:spPr>
          <a:prstGeom prst="rect">
            <a:avLst/>
          </a:prstGeom>
        </p:spPr>
        <p:txBody>
          <a:bodyPr/>
          <a:lstStyle>
            <a:lvl1pPr>
              <a:defRPr sz="3600"/>
            </a:lvl1pPr>
          </a:lstStyle>
          <a:p>
            <a:pPr/>
            <a:r>
              <a:t>« Culture de don au sein de la FPMA? »</a:t>
            </a:r>
          </a:p>
        </p:txBody>
      </p:sp>
      <p:sp>
        <p:nvSpPr>
          <p:cNvPr id="122" name="Shape 122"/>
          <p:cNvSpPr/>
          <p:nvPr>
            <p:ph type="body" sz="half" idx="1"/>
          </p:nvPr>
        </p:nvSpPr>
        <p:spPr>
          <a:xfrm>
            <a:off x="457200" y="1673351"/>
            <a:ext cx="4038600" cy="4718305"/>
          </a:xfrm>
          <a:prstGeom prst="rect">
            <a:avLst/>
          </a:prstGeom>
        </p:spPr>
        <p:txBody>
          <a:bodyPr/>
          <a:lstStyle/>
          <a:p>
            <a:pPr>
              <a:lnSpc>
                <a:spcPct val="80000"/>
              </a:lnSpc>
              <a:spcBef>
                <a:spcPts val="400"/>
              </a:spcBef>
              <a:defRPr sz="1900"/>
            </a:pPr>
            <a:r>
              <a:t>La vie de l’église est un don dans les deux sens du terme (reçu et donné)</a:t>
            </a:r>
          </a:p>
          <a:p>
            <a:pPr>
              <a:lnSpc>
                <a:spcPct val="80000"/>
              </a:lnSpc>
              <a:spcBef>
                <a:spcPts val="400"/>
              </a:spcBef>
              <a:defRPr sz="1900"/>
            </a:pPr>
          </a:p>
          <a:p>
            <a:pPr>
              <a:lnSpc>
                <a:spcPct val="80000"/>
              </a:lnSpc>
              <a:spcBef>
                <a:spcPts val="400"/>
              </a:spcBef>
              <a:defRPr sz="1900"/>
            </a:pPr>
            <a:r>
              <a:t>Quelques exemples autour des pasteurs :</a:t>
            </a:r>
          </a:p>
          <a:p>
            <a:pPr lvl="1" marL="457200" indent="-182879">
              <a:lnSpc>
                <a:spcPct val="80000"/>
              </a:lnSpc>
              <a:spcBef>
                <a:spcPts val="300"/>
              </a:spcBef>
              <a:defRPr sz="1600"/>
            </a:pPr>
            <a:r>
              <a:t>Mariage, -Baptême, -Funérailles ets. et heures supplémentaires</a:t>
            </a:r>
          </a:p>
          <a:p>
            <a:pPr lvl="1" marL="457200" indent="-182879">
              <a:lnSpc>
                <a:spcPct val="80000"/>
              </a:lnSpc>
              <a:spcBef>
                <a:spcPts val="300"/>
              </a:spcBef>
              <a:defRPr sz="1600"/>
            </a:pPr>
            <a:r>
              <a:t>L’église reçoit et donne à travers son pasteur et ses collègues</a:t>
            </a:r>
          </a:p>
          <a:p>
            <a:pPr lvl="1" marL="457200" indent="-182879">
              <a:lnSpc>
                <a:spcPct val="80000"/>
              </a:lnSpc>
              <a:spcBef>
                <a:spcPts val="300"/>
              </a:spcBef>
              <a:defRPr sz="1600"/>
            </a:pPr>
            <a:r>
              <a:t>Le  pasteur reçoit un soin particulier	</a:t>
            </a:r>
          </a:p>
          <a:p>
            <a:pPr lvl="1" marL="457200" indent="-182879">
              <a:lnSpc>
                <a:spcPct val="80000"/>
              </a:lnSpc>
              <a:spcBef>
                <a:spcPts val="300"/>
              </a:spcBef>
              <a:defRPr sz="1600"/>
            </a:pPr>
            <a:r>
              <a:t>Il est le lien entre l’église et la société</a:t>
            </a:r>
          </a:p>
          <a:p>
            <a:pPr lvl="1" marL="457200" indent="-182879">
              <a:lnSpc>
                <a:spcPct val="80000"/>
              </a:lnSpc>
              <a:spcBef>
                <a:spcPts val="300"/>
              </a:spcBef>
              <a:defRPr sz="1600"/>
            </a:pPr>
          </a:p>
          <a:p>
            <a:pPr>
              <a:lnSpc>
                <a:spcPct val="80000"/>
              </a:lnSpc>
              <a:spcBef>
                <a:spcPts val="400"/>
              </a:spcBef>
              <a:defRPr sz="1900"/>
            </a:pPr>
            <a:r>
              <a:t>Trop perçu et heures supplémentaires…</a:t>
            </a:r>
          </a:p>
        </p:txBody>
      </p:sp>
      <p:pic>
        <p:nvPicPr>
          <p:cNvPr id="123" name="image2.png" descr="don paroisse.png"/>
          <p:cNvPicPr>
            <a:picLocks noChangeAspect="1"/>
          </p:cNvPicPr>
          <p:nvPr/>
        </p:nvPicPr>
        <p:blipFill>
          <a:blip r:embed="rId2">
            <a:extLst/>
          </a:blip>
          <a:stretch>
            <a:fillRect/>
          </a:stretch>
        </p:blipFill>
        <p:spPr>
          <a:xfrm>
            <a:off x="4648200" y="2248612"/>
            <a:ext cx="4038600" cy="3567276"/>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22">
                                            <p:bg/>
                                          </p:spTgt>
                                        </p:tgtEl>
                                        <p:attrNameLst>
                                          <p:attrName>style.visibility</p:attrName>
                                        </p:attrNameLst>
                                      </p:cBhvr>
                                      <p:to>
                                        <p:strVal val="visible"/>
                                      </p:to>
                                    </p:set>
                                    <p:anim calcmode="lin" valueType="num">
                                      <p:cBhvr>
                                        <p:cTn id="7" dur="500" fill="hold"/>
                                        <p:tgtEl>
                                          <p:spTgt spid="122">
                                            <p:bg/>
                                          </p:spTgt>
                                        </p:tgtEl>
                                        <p:attrNameLst>
                                          <p:attrName>ppt_x</p:attrName>
                                        </p:attrNameLst>
                                      </p:cBhvr>
                                      <p:tavLst>
                                        <p:tav tm="0">
                                          <p:val>
                                            <p:strVal val="#ppt_x"/>
                                          </p:val>
                                        </p:tav>
                                        <p:tav tm="100000">
                                          <p:val>
                                            <p:strVal val="#ppt_x"/>
                                          </p:val>
                                        </p:tav>
                                      </p:tavLst>
                                    </p:anim>
                                    <p:anim calcmode="lin" valueType="num">
                                      <p:cBhvr>
                                        <p:cTn id="8" dur="500" fill="hold"/>
                                        <p:tgtEl>
                                          <p:spTgt spid="122">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22">
                                            <p:txEl>
                                              <p:pRg st="0" end="0"/>
                                            </p:txEl>
                                          </p:spTgt>
                                        </p:tgtEl>
                                        <p:attrNameLst>
                                          <p:attrName>style.visibility</p:attrName>
                                        </p:attrNameLst>
                                      </p:cBhvr>
                                      <p:to>
                                        <p:strVal val="visible"/>
                                      </p:to>
                                    </p:set>
                                    <p:anim calcmode="lin" valueType="num">
                                      <p:cBhvr>
                                        <p:cTn id="11" dur="500" fill="hold"/>
                                        <p:tgtEl>
                                          <p:spTgt spid="12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22">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122">
                                            <p:txEl>
                                              <p:pRg st="1" end="1"/>
                                            </p:txEl>
                                          </p:spTgt>
                                        </p:tgtEl>
                                        <p:attrNameLst>
                                          <p:attrName>style.visibility</p:attrName>
                                        </p:attrNameLst>
                                      </p:cBhvr>
                                      <p:to>
                                        <p:strVal val="visible"/>
                                      </p:to>
                                    </p:set>
                                    <p:anim calcmode="lin" valueType="num">
                                      <p:cBhvr>
                                        <p:cTn id="16" dur="500" fill="hold"/>
                                        <p:tgtEl>
                                          <p:spTgt spid="122">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22">
                                            <p:txEl>
                                              <p:pRg st="2" end="2"/>
                                            </p:txEl>
                                          </p:spTgt>
                                        </p:tgtEl>
                                        <p:attrNameLst>
                                          <p:attrName>style.visibility</p:attrName>
                                        </p:attrNameLst>
                                      </p:cBhvr>
                                      <p:to>
                                        <p:strVal val="visible"/>
                                      </p:to>
                                    </p:set>
                                    <p:anim calcmode="lin" valueType="num">
                                      <p:cBhvr>
                                        <p:cTn id="22" dur="500" fill="hold"/>
                                        <p:tgtEl>
                                          <p:spTgt spid="122">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22">
                                            <p:txEl>
                                              <p:pRg st="2" end="2"/>
                                            </p:txEl>
                                          </p:spTgt>
                                        </p:tgtEl>
                                        <p:attrNameLst>
                                          <p:attrName>ppt_y</p:attrName>
                                        </p:attrNameLst>
                                      </p:cBhvr>
                                      <p:tavLst>
                                        <p:tav tm="0">
                                          <p:val>
                                            <p:strVal val="1+#ppt_h/2"/>
                                          </p:val>
                                        </p:tav>
                                        <p:tav tm="100000">
                                          <p:val>
                                            <p:strVal val="#ppt_y"/>
                                          </p:val>
                                        </p:tav>
                                      </p:tavLst>
                                    </p:anim>
                                  </p:childTnLst>
                                </p:cTn>
                              </p:par>
                              <p:par>
                                <p:cTn id="24" presetClass="entr" nodeType="withEffect" presetSubtype="4" presetID="2" grpId="1" fill="hold">
                                  <p:stCondLst>
                                    <p:cond delay="0"/>
                                  </p:stCondLst>
                                  <p:iterate type="el" backwards="0">
                                    <p:tmAbs val="0"/>
                                  </p:iterate>
                                  <p:childTnLst>
                                    <p:set>
                                      <p:cBhvr>
                                        <p:cTn id="25" fill="hold"/>
                                        <p:tgtEl>
                                          <p:spTgt spid="122">
                                            <p:txEl>
                                              <p:pRg st="3" end="3"/>
                                            </p:txEl>
                                          </p:spTgt>
                                        </p:tgtEl>
                                        <p:attrNameLst>
                                          <p:attrName>style.visibility</p:attrName>
                                        </p:attrNameLst>
                                      </p:cBhvr>
                                      <p:to>
                                        <p:strVal val="visible"/>
                                      </p:to>
                                    </p:set>
                                    <p:anim calcmode="lin" valueType="num">
                                      <p:cBhvr>
                                        <p:cTn id="26" dur="500" fill="hold"/>
                                        <p:tgtEl>
                                          <p:spTgt spid="122">
                                            <p:txEl>
                                              <p:pRg st="3" end="3"/>
                                            </p:txEl>
                                          </p:spTgt>
                                        </p:tgtEl>
                                        <p:attrNameLst>
                                          <p:attrName>ppt_x</p:attrName>
                                        </p:attrNameLst>
                                      </p:cBhvr>
                                      <p:tavLst>
                                        <p:tav tm="0">
                                          <p:val>
                                            <p:strVal val="#ppt_x"/>
                                          </p:val>
                                        </p:tav>
                                        <p:tav tm="100000">
                                          <p:val>
                                            <p:strVal val="#ppt_x"/>
                                          </p:val>
                                        </p:tav>
                                      </p:tavLst>
                                    </p:anim>
                                    <p:anim calcmode="lin" valueType="num">
                                      <p:cBhvr>
                                        <p:cTn id="27" dur="500" fill="hold"/>
                                        <p:tgtEl>
                                          <p:spTgt spid="122">
                                            <p:txEl>
                                              <p:pRg st="3" end="3"/>
                                            </p:txEl>
                                          </p:spTgt>
                                        </p:tgtEl>
                                        <p:attrNameLst>
                                          <p:attrName>ppt_y</p:attrName>
                                        </p:attrNameLst>
                                      </p:cBhvr>
                                      <p:tavLst>
                                        <p:tav tm="0">
                                          <p:val>
                                            <p:strVal val="1+#ppt_h/2"/>
                                          </p:val>
                                        </p:tav>
                                        <p:tav tm="100000">
                                          <p:val>
                                            <p:strVal val="#ppt_y"/>
                                          </p:val>
                                        </p:tav>
                                      </p:tavLst>
                                    </p:anim>
                                  </p:childTnLst>
                                </p:cTn>
                              </p:par>
                              <p:par>
                                <p:cTn id="28" presetClass="entr" nodeType="withEffect" presetSubtype="4" presetID="2" grpId="1" fill="hold">
                                  <p:stCondLst>
                                    <p:cond delay="0"/>
                                  </p:stCondLst>
                                  <p:iterate type="el" backwards="0">
                                    <p:tmAbs val="0"/>
                                  </p:iterate>
                                  <p:childTnLst>
                                    <p:set>
                                      <p:cBhvr>
                                        <p:cTn id="29" fill="hold"/>
                                        <p:tgtEl>
                                          <p:spTgt spid="122">
                                            <p:txEl>
                                              <p:pRg st="4" end="4"/>
                                            </p:txEl>
                                          </p:spTgt>
                                        </p:tgtEl>
                                        <p:attrNameLst>
                                          <p:attrName>style.visibility</p:attrName>
                                        </p:attrNameLst>
                                      </p:cBhvr>
                                      <p:to>
                                        <p:strVal val="visible"/>
                                      </p:to>
                                    </p:set>
                                    <p:anim calcmode="lin" valueType="num">
                                      <p:cBhvr>
                                        <p:cTn id="30" dur="500" fill="hold"/>
                                        <p:tgtEl>
                                          <p:spTgt spid="122">
                                            <p:txEl>
                                              <p:pRg st="4" end="4"/>
                                            </p:txEl>
                                          </p:spTgt>
                                        </p:tgtEl>
                                        <p:attrNameLst>
                                          <p:attrName>ppt_x</p:attrName>
                                        </p:attrNameLst>
                                      </p:cBhvr>
                                      <p:tavLst>
                                        <p:tav tm="0">
                                          <p:val>
                                            <p:strVal val="#ppt_x"/>
                                          </p:val>
                                        </p:tav>
                                        <p:tav tm="100000">
                                          <p:val>
                                            <p:strVal val="#ppt_x"/>
                                          </p:val>
                                        </p:tav>
                                      </p:tavLst>
                                    </p:anim>
                                    <p:anim calcmode="lin" valueType="num">
                                      <p:cBhvr>
                                        <p:cTn id="31" dur="500" fill="hold"/>
                                        <p:tgtEl>
                                          <p:spTgt spid="122">
                                            <p:txEl>
                                              <p:pRg st="4" end="4"/>
                                            </p:txEl>
                                          </p:spTgt>
                                        </p:tgtEl>
                                        <p:attrNameLst>
                                          <p:attrName>ppt_y</p:attrName>
                                        </p:attrNameLst>
                                      </p:cBhvr>
                                      <p:tavLst>
                                        <p:tav tm="0">
                                          <p:val>
                                            <p:strVal val="1+#ppt_h/2"/>
                                          </p:val>
                                        </p:tav>
                                        <p:tav tm="100000">
                                          <p:val>
                                            <p:strVal val="#ppt_y"/>
                                          </p:val>
                                        </p:tav>
                                      </p:tavLst>
                                    </p:anim>
                                  </p:childTnLst>
                                </p:cTn>
                              </p:par>
                              <p:par>
                                <p:cTn id="32" presetClass="entr" nodeType="withEffect" presetSubtype="4" presetID="2" grpId="1" fill="hold">
                                  <p:stCondLst>
                                    <p:cond delay="0"/>
                                  </p:stCondLst>
                                  <p:iterate type="el" backwards="0">
                                    <p:tmAbs val="0"/>
                                  </p:iterate>
                                  <p:childTnLst>
                                    <p:set>
                                      <p:cBhvr>
                                        <p:cTn id="33" fill="hold"/>
                                        <p:tgtEl>
                                          <p:spTgt spid="122">
                                            <p:txEl>
                                              <p:pRg st="5" end="5"/>
                                            </p:txEl>
                                          </p:spTgt>
                                        </p:tgtEl>
                                        <p:attrNameLst>
                                          <p:attrName>style.visibility</p:attrName>
                                        </p:attrNameLst>
                                      </p:cBhvr>
                                      <p:to>
                                        <p:strVal val="visible"/>
                                      </p:to>
                                    </p:set>
                                    <p:anim calcmode="lin" valueType="num">
                                      <p:cBhvr>
                                        <p:cTn id="34" dur="500" fill="hold"/>
                                        <p:tgtEl>
                                          <p:spTgt spid="122">
                                            <p:txEl>
                                              <p:pRg st="5" end="5"/>
                                            </p:txEl>
                                          </p:spTgt>
                                        </p:tgtEl>
                                        <p:attrNameLst>
                                          <p:attrName>ppt_x</p:attrName>
                                        </p:attrNameLst>
                                      </p:cBhvr>
                                      <p:tavLst>
                                        <p:tav tm="0">
                                          <p:val>
                                            <p:strVal val="#ppt_x"/>
                                          </p:val>
                                        </p:tav>
                                        <p:tav tm="100000">
                                          <p:val>
                                            <p:strVal val="#ppt_x"/>
                                          </p:val>
                                        </p:tav>
                                      </p:tavLst>
                                    </p:anim>
                                    <p:anim calcmode="lin" valueType="num">
                                      <p:cBhvr>
                                        <p:cTn id="35" dur="500" fill="hold"/>
                                        <p:tgtEl>
                                          <p:spTgt spid="122">
                                            <p:txEl>
                                              <p:pRg st="5" end="5"/>
                                            </p:txEl>
                                          </p:spTgt>
                                        </p:tgtEl>
                                        <p:attrNameLst>
                                          <p:attrName>ppt_y</p:attrName>
                                        </p:attrNameLst>
                                      </p:cBhvr>
                                      <p:tavLst>
                                        <p:tav tm="0">
                                          <p:val>
                                            <p:strVal val="1+#ppt_h/2"/>
                                          </p:val>
                                        </p:tav>
                                        <p:tav tm="100000">
                                          <p:val>
                                            <p:strVal val="#ppt_y"/>
                                          </p:val>
                                        </p:tav>
                                      </p:tavLst>
                                    </p:anim>
                                  </p:childTnLst>
                                </p:cTn>
                              </p:par>
                              <p:par>
                                <p:cTn id="36" presetClass="entr" nodeType="withEffect" presetSubtype="4" presetID="2" grpId="1" fill="hold">
                                  <p:stCondLst>
                                    <p:cond delay="0"/>
                                  </p:stCondLst>
                                  <p:iterate type="el" backwards="0">
                                    <p:tmAbs val="0"/>
                                  </p:iterate>
                                  <p:childTnLst>
                                    <p:set>
                                      <p:cBhvr>
                                        <p:cTn id="37" fill="hold"/>
                                        <p:tgtEl>
                                          <p:spTgt spid="122">
                                            <p:txEl>
                                              <p:pRg st="6" end="6"/>
                                            </p:txEl>
                                          </p:spTgt>
                                        </p:tgtEl>
                                        <p:attrNameLst>
                                          <p:attrName>style.visibility</p:attrName>
                                        </p:attrNameLst>
                                      </p:cBhvr>
                                      <p:to>
                                        <p:strVal val="visible"/>
                                      </p:to>
                                    </p:set>
                                    <p:anim calcmode="lin" valueType="num">
                                      <p:cBhvr>
                                        <p:cTn id="38" dur="500" fill="hold"/>
                                        <p:tgtEl>
                                          <p:spTgt spid="122">
                                            <p:txEl>
                                              <p:pRg st="6" end="6"/>
                                            </p:txEl>
                                          </p:spTgt>
                                        </p:tgtEl>
                                        <p:attrNameLst>
                                          <p:attrName>ppt_x</p:attrName>
                                        </p:attrNameLst>
                                      </p:cBhvr>
                                      <p:tavLst>
                                        <p:tav tm="0">
                                          <p:val>
                                            <p:strVal val="#ppt_x"/>
                                          </p:val>
                                        </p:tav>
                                        <p:tav tm="100000">
                                          <p:val>
                                            <p:strVal val="#ppt_x"/>
                                          </p:val>
                                        </p:tav>
                                      </p:tavLst>
                                    </p:anim>
                                    <p:anim calcmode="lin" valueType="num">
                                      <p:cBhvr>
                                        <p:cTn id="39" dur="500" fill="hold"/>
                                        <p:tgtEl>
                                          <p:spTgt spid="122">
                                            <p:txEl>
                                              <p:pRg st="6" end="6"/>
                                            </p:txEl>
                                          </p:spTgt>
                                        </p:tgtEl>
                                        <p:attrNameLst>
                                          <p:attrName>ppt_y</p:attrName>
                                        </p:attrNameLst>
                                      </p:cBhvr>
                                      <p:tavLst>
                                        <p:tav tm="0">
                                          <p:val>
                                            <p:strVal val="1+#ppt_h/2"/>
                                          </p:val>
                                        </p:tav>
                                        <p:tav tm="100000">
                                          <p:val>
                                            <p:strVal val="#ppt_y"/>
                                          </p:val>
                                        </p:tav>
                                      </p:tavLst>
                                    </p:anim>
                                  </p:childTnLst>
                                </p:cTn>
                              </p:par>
                              <p:par>
                                <p:cTn id="40" presetClass="entr" nodeType="withEffect" presetSubtype="4" presetID="2" grpId="1" fill="hold">
                                  <p:stCondLst>
                                    <p:cond delay="0"/>
                                  </p:stCondLst>
                                  <p:iterate type="el" backwards="0">
                                    <p:tmAbs val="0"/>
                                  </p:iterate>
                                  <p:childTnLst>
                                    <p:set>
                                      <p:cBhvr>
                                        <p:cTn id="41" fill="hold"/>
                                        <p:tgtEl>
                                          <p:spTgt spid="122">
                                            <p:txEl>
                                              <p:pRg st="7" end="7"/>
                                            </p:txEl>
                                          </p:spTgt>
                                        </p:tgtEl>
                                        <p:attrNameLst>
                                          <p:attrName>style.visibility</p:attrName>
                                        </p:attrNameLst>
                                      </p:cBhvr>
                                      <p:to>
                                        <p:strVal val="visible"/>
                                      </p:to>
                                    </p:set>
                                    <p:anim calcmode="lin" valueType="num">
                                      <p:cBhvr>
                                        <p:cTn id="42" dur="500" fill="hold"/>
                                        <p:tgtEl>
                                          <p:spTgt spid="122">
                                            <p:txEl>
                                              <p:pRg st="7" end="7"/>
                                            </p:txEl>
                                          </p:spTgt>
                                        </p:tgtEl>
                                        <p:attrNameLst>
                                          <p:attrName>ppt_x</p:attrName>
                                        </p:attrNameLst>
                                      </p:cBhvr>
                                      <p:tavLst>
                                        <p:tav tm="0">
                                          <p:val>
                                            <p:strVal val="#ppt_x"/>
                                          </p:val>
                                        </p:tav>
                                        <p:tav tm="100000">
                                          <p:val>
                                            <p:strVal val="#ppt_x"/>
                                          </p:val>
                                        </p:tav>
                                      </p:tavLst>
                                    </p:anim>
                                    <p:anim calcmode="lin" valueType="num">
                                      <p:cBhvr>
                                        <p:cTn id="43" dur="500" fill="hold"/>
                                        <p:tgtEl>
                                          <p:spTgt spid="1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Class="entr" nodeType="clickEffect" presetSubtype="4" presetID="2" grpId="1" fill="hold">
                                  <p:stCondLst>
                                    <p:cond delay="0"/>
                                  </p:stCondLst>
                                  <p:iterate type="el" backwards="0">
                                    <p:tmAbs val="0"/>
                                  </p:iterate>
                                  <p:childTnLst>
                                    <p:set>
                                      <p:cBhvr>
                                        <p:cTn id="47" fill="hold"/>
                                        <p:tgtEl>
                                          <p:spTgt spid="122">
                                            <p:txEl>
                                              <p:pRg st="8" end="8"/>
                                            </p:txEl>
                                          </p:spTgt>
                                        </p:tgtEl>
                                        <p:attrNameLst>
                                          <p:attrName>style.visibility</p:attrName>
                                        </p:attrNameLst>
                                      </p:cBhvr>
                                      <p:to>
                                        <p:strVal val="visible"/>
                                      </p:to>
                                    </p:set>
                                    <p:anim calcmode="lin" valueType="num">
                                      <p:cBhvr>
                                        <p:cTn id="48" dur="500" fill="hold"/>
                                        <p:tgtEl>
                                          <p:spTgt spid="122">
                                            <p:txEl>
                                              <p:pRg st="8" end="8"/>
                                            </p:txEl>
                                          </p:spTgt>
                                        </p:tgtEl>
                                        <p:attrNameLst>
                                          <p:attrName>ppt_x</p:attrName>
                                        </p:attrNameLst>
                                      </p:cBhvr>
                                      <p:tavLst>
                                        <p:tav tm="0">
                                          <p:val>
                                            <p:strVal val="#ppt_x"/>
                                          </p:val>
                                        </p:tav>
                                        <p:tav tm="100000">
                                          <p:val>
                                            <p:strVal val="#ppt_x"/>
                                          </p:val>
                                        </p:tav>
                                      </p:tavLst>
                                    </p:anim>
                                    <p:anim calcmode="lin" valueType="num">
                                      <p:cBhvr>
                                        <p:cTn id="49" dur="500" fill="hold"/>
                                        <p:tgtEl>
                                          <p:spTgt spid="12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22" grpId="1"/>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prstGeom prst="rect">
            <a:avLst/>
          </a:prstGeom>
        </p:spPr>
        <p:txBody>
          <a:bodyPr/>
          <a:lstStyle/>
          <a:p>
            <a:pPr/>
            <a:r>
              <a:t>Quelques exemples d’églises</a:t>
            </a:r>
          </a:p>
        </p:txBody>
      </p:sp>
      <p:sp>
        <p:nvSpPr>
          <p:cNvPr id="126" name="Shape 126"/>
          <p:cNvSpPr/>
          <p:nvPr>
            <p:ph type="body" sz="half" idx="1"/>
          </p:nvPr>
        </p:nvSpPr>
        <p:spPr>
          <a:xfrm>
            <a:off x="457200" y="1673351"/>
            <a:ext cx="4038600" cy="4718305"/>
          </a:xfrm>
          <a:prstGeom prst="rect">
            <a:avLst/>
          </a:prstGeom>
        </p:spPr>
        <p:txBody>
          <a:bodyPr/>
          <a:lstStyle/>
          <a:p>
            <a:pPr>
              <a:lnSpc>
                <a:spcPct val="90000"/>
              </a:lnSpc>
            </a:pPr>
            <a:r>
              <a:t>Eglise 1 : après une prédication</a:t>
            </a:r>
          </a:p>
          <a:p>
            <a:pPr>
              <a:lnSpc>
                <a:spcPct val="90000"/>
              </a:lnSpc>
            </a:pPr>
          </a:p>
          <a:p>
            <a:pPr>
              <a:lnSpc>
                <a:spcPct val="90000"/>
              </a:lnSpc>
            </a:pPr>
            <a:r>
              <a:t>Eglise 2 : après  chaque bénédiction</a:t>
            </a:r>
          </a:p>
          <a:p>
            <a:pPr>
              <a:lnSpc>
                <a:spcPct val="90000"/>
              </a:lnSpc>
            </a:pPr>
          </a:p>
          <a:p>
            <a:pPr>
              <a:lnSpc>
                <a:spcPct val="90000"/>
              </a:lnSpc>
            </a:pPr>
            <a:r>
              <a:t>Eglise 3 : Circonstance spéciale</a:t>
            </a:r>
          </a:p>
          <a:p>
            <a:pPr>
              <a:lnSpc>
                <a:spcPct val="90000"/>
              </a:lnSpc>
            </a:pPr>
          </a:p>
          <a:p>
            <a:pPr>
              <a:lnSpc>
                <a:spcPct val="90000"/>
              </a:lnSpc>
            </a:pPr>
            <a:r>
              <a:t>Eglise 4 : systématique</a:t>
            </a:r>
          </a:p>
        </p:txBody>
      </p:sp>
      <p:pic>
        <p:nvPicPr>
          <p:cNvPr id="127" name="image3.jpeg" descr="don.jpg"/>
          <p:cNvPicPr>
            <a:picLocks noChangeAspect="1"/>
          </p:cNvPicPr>
          <p:nvPr/>
        </p:nvPicPr>
        <p:blipFill>
          <a:blip r:embed="rId2">
            <a:extLst/>
          </a:blip>
          <a:stretch>
            <a:fillRect/>
          </a:stretch>
        </p:blipFill>
        <p:spPr>
          <a:xfrm>
            <a:off x="4648199" y="2786058"/>
            <a:ext cx="4234751" cy="2382049"/>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26">
                                            <p:bg/>
                                          </p:spTgt>
                                        </p:tgtEl>
                                        <p:attrNameLst>
                                          <p:attrName>style.visibility</p:attrName>
                                        </p:attrNameLst>
                                      </p:cBhvr>
                                      <p:to>
                                        <p:strVal val="visible"/>
                                      </p:to>
                                    </p:set>
                                    <p:anim calcmode="lin" valueType="num">
                                      <p:cBhvr>
                                        <p:cTn id="7" dur="500" fill="hold"/>
                                        <p:tgtEl>
                                          <p:spTgt spid="126">
                                            <p:bg/>
                                          </p:spTgt>
                                        </p:tgtEl>
                                        <p:attrNameLst>
                                          <p:attrName>ppt_x</p:attrName>
                                        </p:attrNameLst>
                                      </p:cBhvr>
                                      <p:tavLst>
                                        <p:tav tm="0">
                                          <p:val>
                                            <p:strVal val="#ppt_x"/>
                                          </p:val>
                                        </p:tav>
                                        <p:tav tm="100000">
                                          <p:val>
                                            <p:strVal val="#ppt_x"/>
                                          </p:val>
                                        </p:tav>
                                      </p:tavLst>
                                    </p:anim>
                                    <p:anim calcmode="lin" valueType="num">
                                      <p:cBhvr>
                                        <p:cTn id="8" dur="500" fill="hold"/>
                                        <p:tgtEl>
                                          <p:spTgt spid="126">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26">
                                            <p:txEl>
                                              <p:pRg st="0" end="0"/>
                                            </p:txEl>
                                          </p:spTgt>
                                        </p:tgtEl>
                                        <p:attrNameLst>
                                          <p:attrName>style.visibility</p:attrName>
                                        </p:attrNameLst>
                                      </p:cBhvr>
                                      <p:to>
                                        <p:strVal val="visible"/>
                                      </p:to>
                                    </p:set>
                                    <p:anim calcmode="lin" valueType="num">
                                      <p:cBhvr>
                                        <p:cTn id="11" dur="500" fill="hold"/>
                                        <p:tgtEl>
                                          <p:spTgt spid="12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26">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126">
                                            <p:txEl>
                                              <p:pRg st="1" end="1"/>
                                            </p:txEl>
                                          </p:spTgt>
                                        </p:tgtEl>
                                        <p:attrNameLst>
                                          <p:attrName>style.visibility</p:attrName>
                                        </p:attrNameLst>
                                      </p:cBhvr>
                                      <p:to>
                                        <p:strVal val="visible"/>
                                      </p:to>
                                    </p:set>
                                    <p:anim calcmode="lin" valueType="num">
                                      <p:cBhvr>
                                        <p:cTn id="16" dur="500" fill="hold"/>
                                        <p:tgtEl>
                                          <p:spTgt spid="126">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26">
                                            <p:txEl>
                                              <p:pRg st="2" end="2"/>
                                            </p:txEl>
                                          </p:spTgt>
                                        </p:tgtEl>
                                        <p:attrNameLst>
                                          <p:attrName>style.visibility</p:attrName>
                                        </p:attrNameLst>
                                      </p:cBhvr>
                                      <p:to>
                                        <p:strVal val="visible"/>
                                      </p:to>
                                    </p:set>
                                    <p:anim calcmode="lin" valueType="num">
                                      <p:cBhvr>
                                        <p:cTn id="22" dur="500" fill="hold"/>
                                        <p:tgtEl>
                                          <p:spTgt spid="12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26">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Class="entr" nodeType="afterEffect" presetSubtype="4" presetID="2" grpId="1" fill="hold">
                                  <p:stCondLst>
                                    <p:cond delay="0"/>
                                  </p:stCondLst>
                                  <p:iterate type="el" backwards="0">
                                    <p:tmAbs val="0"/>
                                  </p:iterate>
                                  <p:childTnLst>
                                    <p:set>
                                      <p:cBhvr>
                                        <p:cTn id="26" fill="hold"/>
                                        <p:tgtEl>
                                          <p:spTgt spid="126">
                                            <p:txEl>
                                              <p:pRg st="3" end="3"/>
                                            </p:txEl>
                                          </p:spTgt>
                                        </p:tgtEl>
                                        <p:attrNameLst>
                                          <p:attrName>style.visibility</p:attrName>
                                        </p:attrNameLst>
                                      </p:cBhvr>
                                      <p:to>
                                        <p:strVal val="visible"/>
                                      </p:to>
                                    </p:set>
                                    <p:anim calcmode="lin" valueType="num">
                                      <p:cBhvr>
                                        <p:cTn id="27" dur="500" fill="hold"/>
                                        <p:tgtEl>
                                          <p:spTgt spid="126">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2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4" presetID="2" grpId="1" fill="hold">
                                  <p:stCondLst>
                                    <p:cond delay="0"/>
                                  </p:stCondLst>
                                  <p:iterate type="el" backwards="0">
                                    <p:tmAbs val="0"/>
                                  </p:iterate>
                                  <p:childTnLst>
                                    <p:set>
                                      <p:cBhvr>
                                        <p:cTn id="32" fill="hold"/>
                                        <p:tgtEl>
                                          <p:spTgt spid="126">
                                            <p:txEl>
                                              <p:pRg st="4" end="4"/>
                                            </p:txEl>
                                          </p:spTgt>
                                        </p:tgtEl>
                                        <p:attrNameLst>
                                          <p:attrName>style.visibility</p:attrName>
                                        </p:attrNameLst>
                                      </p:cBhvr>
                                      <p:to>
                                        <p:strVal val="visible"/>
                                      </p:to>
                                    </p:set>
                                    <p:anim calcmode="lin" valueType="num">
                                      <p:cBhvr>
                                        <p:cTn id="33" dur="500" fill="hold"/>
                                        <p:tgtEl>
                                          <p:spTgt spid="126">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126">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Class="entr" nodeType="afterEffect" presetSubtype="4" presetID="2" grpId="1" fill="hold">
                                  <p:stCondLst>
                                    <p:cond delay="0"/>
                                  </p:stCondLst>
                                  <p:iterate type="el" backwards="0">
                                    <p:tmAbs val="0"/>
                                  </p:iterate>
                                  <p:childTnLst>
                                    <p:set>
                                      <p:cBhvr>
                                        <p:cTn id="37" fill="hold"/>
                                        <p:tgtEl>
                                          <p:spTgt spid="126">
                                            <p:txEl>
                                              <p:pRg st="5" end="5"/>
                                            </p:txEl>
                                          </p:spTgt>
                                        </p:tgtEl>
                                        <p:attrNameLst>
                                          <p:attrName>style.visibility</p:attrName>
                                        </p:attrNameLst>
                                      </p:cBhvr>
                                      <p:to>
                                        <p:strVal val="visible"/>
                                      </p:to>
                                    </p:set>
                                    <p:anim calcmode="lin" valueType="num">
                                      <p:cBhvr>
                                        <p:cTn id="38" dur="500" fill="hold"/>
                                        <p:tgtEl>
                                          <p:spTgt spid="126">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12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Class="entr" nodeType="clickEffect" presetSubtype="4" presetID="2" grpId="1" fill="hold">
                                  <p:stCondLst>
                                    <p:cond delay="0"/>
                                  </p:stCondLst>
                                  <p:iterate type="el" backwards="0">
                                    <p:tmAbs val="0"/>
                                  </p:iterate>
                                  <p:childTnLst>
                                    <p:set>
                                      <p:cBhvr>
                                        <p:cTn id="43" fill="hold"/>
                                        <p:tgtEl>
                                          <p:spTgt spid="126">
                                            <p:txEl>
                                              <p:pRg st="6" end="6"/>
                                            </p:txEl>
                                          </p:spTgt>
                                        </p:tgtEl>
                                        <p:attrNameLst>
                                          <p:attrName>style.visibility</p:attrName>
                                        </p:attrNameLst>
                                      </p:cBhvr>
                                      <p:to>
                                        <p:strVal val="visible"/>
                                      </p:to>
                                    </p:set>
                                    <p:anim calcmode="lin" valueType="num">
                                      <p:cBhvr>
                                        <p:cTn id="44" dur="500" fill="hold"/>
                                        <p:tgtEl>
                                          <p:spTgt spid="126">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12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26"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p:nvPr>
        </p:nvSpPr>
        <p:spPr>
          <a:prstGeom prst="rect">
            <a:avLst/>
          </a:prstGeom>
        </p:spPr>
        <p:txBody>
          <a:bodyPr/>
          <a:lstStyle/>
          <a:p>
            <a:pPr/>
            <a:r>
              <a:t>Le don: culture de Dieu</a:t>
            </a:r>
          </a:p>
        </p:txBody>
      </p:sp>
      <p:sp>
        <p:nvSpPr>
          <p:cNvPr id="130" name="Shape 130"/>
          <p:cNvSpPr/>
          <p:nvPr>
            <p:ph type="body" sz="half" idx="1"/>
          </p:nvPr>
        </p:nvSpPr>
        <p:spPr>
          <a:xfrm>
            <a:off x="457200" y="1673351"/>
            <a:ext cx="4471990" cy="4718305"/>
          </a:xfrm>
          <a:prstGeom prst="rect">
            <a:avLst/>
          </a:prstGeom>
        </p:spPr>
        <p:txBody>
          <a:bodyPr/>
          <a:lstStyle/>
          <a:p>
            <a:pPr/>
            <a:r>
              <a:t>Dieu donne la vie (Gen 1)</a:t>
            </a:r>
          </a:p>
          <a:p>
            <a:pPr/>
          </a:p>
          <a:p>
            <a:pPr/>
            <a:r>
              <a:t>Dieu donne son Fils (Jean 3, 16)</a:t>
            </a:r>
          </a:p>
          <a:p>
            <a:pPr/>
          </a:p>
          <a:p>
            <a:pPr/>
            <a:r>
              <a:t>Dieu bénit </a:t>
            </a:r>
          </a:p>
          <a:p>
            <a:pPr/>
          </a:p>
          <a:p>
            <a:pPr/>
            <a:r>
              <a:t>C’est la grâce de Dieu</a:t>
            </a:r>
          </a:p>
        </p:txBody>
      </p:sp>
      <p:pic>
        <p:nvPicPr>
          <p:cNvPr id="131" name="image4.jpeg" descr="Don2.jpg"/>
          <p:cNvPicPr>
            <a:picLocks noChangeAspect="1"/>
          </p:cNvPicPr>
          <p:nvPr/>
        </p:nvPicPr>
        <p:blipFill>
          <a:blip r:embed="rId2">
            <a:extLst/>
          </a:blip>
          <a:stretch>
            <a:fillRect/>
          </a:stretch>
        </p:blipFill>
        <p:spPr>
          <a:xfrm>
            <a:off x="4572000" y="2273305"/>
            <a:ext cx="4369752" cy="3656025"/>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30">
                                            <p:bg/>
                                          </p:spTgt>
                                        </p:tgtEl>
                                        <p:attrNameLst>
                                          <p:attrName>style.visibility</p:attrName>
                                        </p:attrNameLst>
                                      </p:cBhvr>
                                      <p:to>
                                        <p:strVal val="visible"/>
                                      </p:to>
                                    </p:set>
                                    <p:anim calcmode="lin" valueType="num">
                                      <p:cBhvr>
                                        <p:cTn id="7" dur="500" fill="hold"/>
                                        <p:tgtEl>
                                          <p:spTgt spid="130">
                                            <p:bg/>
                                          </p:spTgt>
                                        </p:tgtEl>
                                        <p:attrNameLst>
                                          <p:attrName>ppt_x</p:attrName>
                                        </p:attrNameLst>
                                      </p:cBhvr>
                                      <p:tavLst>
                                        <p:tav tm="0">
                                          <p:val>
                                            <p:strVal val="#ppt_x"/>
                                          </p:val>
                                        </p:tav>
                                        <p:tav tm="100000">
                                          <p:val>
                                            <p:strVal val="#ppt_x"/>
                                          </p:val>
                                        </p:tav>
                                      </p:tavLst>
                                    </p:anim>
                                    <p:anim calcmode="lin" valueType="num">
                                      <p:cBhvr>
                                        <p:cTn id="8" dur="500" fill="hold"/>
                                        <p:tgtEl>
                                          <p:spTgt spid="130">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30">
                                            <p:txEl>
                                              <p:pRg st="0" end="0"/>
                                            </p:txEl>
                                          </p:spTgt>
                                        </p:tgtEl>
                                        <p:attrNameLst>
                                          <p:attrName>style.visibility</p:attrName>
                                        </p:attrNameLst>
                                      </p:cBhvr>
                                      <p:to>
                                        <p:strVal val="visible"/>
                                      </p:to>
                                    </p:set>
                                    <p:anim calcmode="lin" valueType="num">
                                      <p:cBhvr>
                                        <p:cTn id="11" dur="500" fill="hold"/>
                                        <p:tgtEl>
                                          <p:spTgt spid="13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30">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130">
                                            <p:txEl>
                                              <p:pRg st="1" end="1"/>
                                            </p:txEl>
                                          </p:spTgt>
                                        </p:tgtEl>
                                        <p:attrNameLst>
                                          <p:attrName>style.visibility</p:attrName>
                                        </p:attrNameLst>
                                      </p:cBhvr>
                                      <p:to>
                                        <p:strVal val="visible"/>
                                      </p:to>
                                    </p:set>
                                    <p:anim calcmode="lin" valueType="num">
                                      <p:cBhvr>
                                        <p:cTn id="16" dur="500" fill="hold"/>
                                        <p:tgtEl>
                                          <p:spTgt spid="130">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3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30">
                                            <p:txEl>
                                              <p:pRg st="2" end="2"/>
                                            </p:txEl>
                                          </p:spTgt>
                                        </p:tgtEl>
                                        <p:attrNameLst>
                                          <p:attrName>style.visibility</p:attrName>
                                        </p:attrNameLst>
                                      </p:cBhvr>
                                      <p:to>
                                        <p:strVal val="visible"/>
                                      </p:to>
                                    </p:set>
                                    <p:anim calcmode="lin" valueType="num">
                                      <p:cBhvr>
                                        <p:cTn id="22" dur="500" fill="hold"/>
                                        <p:tgtEl>
                                          <p:spTgt spid="13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30">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Class="entr" nodeType="afterEffect" presetSubtype="4" presetID="2" grpId="1" fill="hold">
                                  <p:stCondLst>
                                    <p:cond delay="0"/>
                                  </p:stCondLst>
                                  <p:iterate type="el" backwards="0">
                                    <p:tmAbs val="0"/>
                                  </p:iterate>
                                  <p:childTnLst>
                                    <p:set>
                                      <p:cBhvr>
                                        <p:cTn id="26" fill="hold"/>
                                        <p:tgtEl>
                                          <p:spTgt spid="130">
                                            <p:txEl>
                                              <p:pRg st="3" end="3"/>
                                            </p:txEl>
                                          </p:spTgt>
                                        </p:tgtEl>
                                        <p:attrNameLst>
                                          <p:attrName>style.visibility</p:attrName>
                                        </p:attrNameLst>
                                      </p:cBhvr>
                                      <p:to>
                                        <p:strVal val="visible"/>
                                      </p:to>
                                    </p:set>
                                    <p:anim calcmode="lin" valueType="num">
                                      <p:cBhvr>
                                        <p:cTn id="27" dur="500" fill="hold"/>
                                        <p:tgtEl>
                                          <p:spTgt spid="130">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3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4" presetID="2" grpId="1" fill="hold">
                                  <p:stCondLst>
                                    <p:cond delay="0"/>
                                  </p:stCondLst>
                                  <p:iterate type="el" backwards="0">
                                    <p:tmAbs val="0"/>
                                  </p:iterate>
                                  <p:childTnLst>
                                    <p:set>
                                      <p:cBhvr>
                                        <p:cTn id="32" fill="hold"/>
                                        <p:tgtEl>
                                          <p:spTgt spid="130">
                                            <p:txEl>
                                              <p:pRg st="4" end="4"/>
                                            </p:txEl>
                                          </p:spTgt>
                                        </p:tgtEl>
                                        <p:attrNameLst>
                                          <p:attrName>style.visibility</p:attrName>
                                        </p:attrNameLst>
                                      </p:cBhvr>
                                      <p:to>
                                        <p:strVal val="visible"/>
                                      </p:to>
                                    </p:set>
                                    <p:anim calcmode="lin" valueType="num">
                                      <p:cBhvr>
                                        <p:cTn id="33" dur="500" fill="hold"/>
                                        <p:tgtEl>
                                          <p:spTgt spid="130">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130">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Class="entr" nodeType="afterEffect" presetSubtype="4" presetID="2" grpId="1" fill="hold">
                                  <p:stCondLst>
                                    <p:cond delay="0"/>
                                  </p:stCondLst>
                                  <p:iterate type="el" backwards="0">
                                    <p:tmAbs val="0"/>
                                  </p:iterate>
                                  <p:childTnLst>
                                    <p:set>
                                      <p:cBhvr>
                                        <p:cTn id="37" fill="hold"/>
                                        <p:tgtEl>
                                          <p:spTgt spid="130">
                                            <p:txEl>
                                              <p:pRg st="5" end="5"/>
                                            </p:txEl>
                                          </p:spTgt>
                                        </p:tgtEl>
                                        <p:attrNameLst>
                                          <p:attrName>style.visibility</p:attrName>
                                        </p:attrNameLst>
                                      </p:cBhvr>
                                      <p:to>
                                        <p:strVal val="visible"/>
                                      </p:to>
                                    </p:set>
                                    <p:anim calcmode="lin" valueType="num">
                                      <p:cBhvr>
                                        <p:cTn id="38" dur="500" fill="hold"/>
                                        <p:tgtEl>
                                          <p:spTgt spid="130">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13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Class="entr" nodeType="clickEffect" presetSubtype="4" presetID="2" grpId="1" fill="hold">
                                  <p:stCondLst>
                                    <p:cond delay="0"/>
                                  </p:stCondLst>
                                  <p:iterate type="el" backwards="0">
                                    <p:tmAbs val="0"/>
                                  </p:iterate>
                                  <p:childTnLst>
                                    <p:set>
                                      <p:cBhvr>
                                        <p:cTn id="43" fill="hold"/>
                                        <p:tgtEl>
                                          <p:spTgt spid="130">
                                            <p:txEl>
                                              <p:pRg st="6" end="6"/>
                                            </p:txEl>
                                          </p:spTgt>
                                        </p:tgtEl>
                                        <p:attrNameLst>
                                          <p:attrName>style.visibility</p:attrName>
                                        </p:attrNameLst>
                                      </p:cBhvr>
                                      <p:to>
                                        <p:strVal val="visible"/>
                                      </p:to>
                                    </p:set>
                                    <p:anim calcmode="lin" valueType="num">
                                      <p:cBhvr>
                                        <p:cTn id="44" dur="500" fill="hold"/>
                                        <p:tgtEl>
                                          <p:spTgt spid="130">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13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30"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3" name="Shape 133"/>
          <p:cNvSpPr/>
          <p:nvPr>
            <p:ph type="title"/>
          </p:nvPr>
        </p:nvSpPr>
        <p:spPr>
          <a:prstGeom prst="rect">
            <a:avLst/>
          </a:prstGeom>
        </p:spPr>
        <p:txBody>
          <a:bodyPr/>
          <a:lstStyle>
            <a:lvl1pPr defTabSz="841247">
              <a:defRPr spc="-91" sz="3312"/>
            </a:lvl1pPr>
          </a:lstStyle>
          <a:p>
            <a:pPr/>
            <a:r>
              <a:t>L’argent ou le monde de l’argent: Un monde…</a:t>
            </a:r>
          </a:p>
        </p:txBody>
      </p:sp>
      <p:sp>
        <p:nvSpPr>
          <p:cNvPr id="134" name="Shape 134"/>
          <p:cNvSpPr/>
          <p:nvPr>
            <p:ph type="body" sz="half" idx="1"/>
          </p:nvPr>
        </p:nvSpPr>
        <p:spPr>
          <a:xfrm>
            <a:off x="457200" y="1673351"/>
            <a:ext cx="4038600" cy="4718305"/>
          </a:xfrm>
          <a:prstGeom prst="rect">
            <a:avLst/>
          </a:prstGeom>
        </p:spPr>
        <p:txBody>
          <a:bodyPr/>
          <a:lstStyle/>
          <a:p>
            <a:pPr/>
            <a:r>
              <a:t>…hostile</a:t>
            </a:r>
          </a:p>
          <a:p>
            <a:pPr/>
          </a:p>
          <a:p>
            <a:pPr/>
            <a:r>
              <a:t>…de vente</a:t>
            </a:r>
          </a:p>
          <a:p>
            <a:pPr/>
          </a:p>
          <a:p>
            <a:pPr/>
            <a:r>
              <a:t>…de l’obligation</a:t>
            </a:r>
          </a:p>
          <a:p>
            <a:pPr/>
          </a:p>
          <a:p>
            <a:pPr/>
            <a:r>
              <a:t>…de compensation</a:t>
            </a:r>
          </a:p>
          <a:p>
            <a:pPr/>
          </a:p>
          <a:p>
            <a:pPr/>
            <a:r>
              <a:t>…de la concurrence</a:t>
            </a:r>
          </a:p>
        </p:txBody>
      </p:sp>
      <p:pic>
        <p:nvPicPr>
          <p:cNvPr id="135" name="image5.jpeg" descr="bonnecrisemajeure.jpg"/>
          <p:cNvPicPr>
            <a:picLocks noChangeAspect="1"/>
          </p:cNvPicPr>
          <p:nvPr/>
        </p:nvPicPr>
        <p:blipFill>
          <a:blip r:embed="rId2">
            <a:extLst/>
          </a:blip>
          <a:stretch>
            <a:fillRect/>
          </a:stretch>
        </p:blipFill>
        <p:spPr>
          <a:xfrm>
            <a:off x="4857753" y="1357298"/>
            <a:ext cx="4068108" cy="4818536"/>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34">
                                            <p:bg/>
                                          </p:spTgt>
                                        </p:tgtEl>
                                        <p:attrNameLst>
                                          <p:attrName>style.visibility</p:attrName>
                                        </p:attrNameLst>
                                      </p:cBhvr>
                                      <p:to>
                                        <p:strVal val="visible"/>
                                      </p:to>
                                    </p:set>
                                    <p:anim calcmode="lin" valueType="num">
                                      <p:cBhvr>
                                        <p:cTn id="7" dur="500" fill="hold"/>
                                        <p:tgtEl>
                                          <p:spTgt spid="134">
                                            <p:bg/>
                                          </p:spTgt>
                                        </p:tgtEl>
                                        <p:attrNameLst>
                                          <p:attrName>ppt_x</p:attrName>
                                        </p:attrNameLst>
                                      </p:cBhvr>
                                      <p:tavLst>
                                        <p:tav tm="0">
                                          <p:val>
                                            <p:strVal val="#ppt_x"/>
                                          </p:val>
                                        </p:tav>
                                        <p:tav tm="100000">
                                          <p:val>
                                            <p:strVal val="#ppt_x"/>
                                          </p:val>
                                        </p:tav>
                                      </p:tavLst>
                                    </p:anim>
                                    <p:anim calcmode="lin" valueType="num">
                                      <p:cBhvr>
                                        <p:cTn id="8" dur="500" fill="hold"/>
                                        <p:tgtEl>
                                          <p:spTgt spid="134">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34">
                                            <p:txEl>
                                              <p:pRg st="0" end="0"/>
                                            </p:txEl>
                                          </p:spTgt>
                                        </p:tgtEl>
                                        <p:attrNameLst>
                                          <p:attrName>style.visibility</p:attrName>
                                        </p:attrNameLst>
                                      </p:cBhvr>
                                      <p:to>
                                        <p:strVal val="visible"/>
                                      </p:to>
                                    </p:set>
                                    <p:anim calcmode="lin" valueType="num">
                                      <p:cBhvr>
                                        <p:cTn id="11" dur="500" fill="hold"/>
                                        <p:tgtEl>
                                          <p:spTgt spid="134">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34">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134">
                                            <p:txEl>
                                              <p:pRg st="1" end="1"/>
                                            </p:txEl>
                                          </p:spTgt>
                                        </p:tgtEl>
                                        <p:attrNameLst>
                                          <p:attrName>style.visibility</p:attrName>
                                        </p:attrNameLst>
                                      </p:cBhvr>
                                      <p:to>
                                        <p:strVal val="visible"/>
                                      </p:to>
                                    </p:set>
                                    <p:anim calcmode="lin" valueType="num">
                                      <p:cBhvr>
                                        <p:cTn id="16" dur="500" fill="hold"/>
                                        <p:tgtEl>
                                          <p:spTgt spid="134">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3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34">
                                            <p:txEl>
                                              <p:pRg st="2" end="2"/>
                                            </p:txEl>
                                          </p:spTgt>
                                        </p:tgtEl>
                                        <p:attrNameLst>
                                          <p:attrName>style.visibility</p:attrName>
                                        </p:attrNameLst>
                                      </p:cBhvr>
                                      <p:to>
                                        <p:strVal val="visible"/>
                                      </p:to>
                                    </p:set>
                                    <p:anim calcmode="lin" valueType="num">
                                      <p:cBhvr>
                                        <p:cTn id="22" dur="500" fill="hold"/>
                                        <p:tgtEl>
                                          <p:spTgt spid="134">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34">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500"/>
                            </p:stCondLst>
                            <p:childTnLst>
                              <p:par>
                                <p:cTn id="25" presetClass="entr" nodeType="afterEffect" presetSubtype="4" presetID="2" grpId="1" fill="hold">
                                  <p:stCondLst>
                                    <p:cond delay="0"/>
                                  </p:stCondLst>
                                  <p:iterate type="el" backwards="0">
                                    <p:tmAbs val="0"/>
                                  </p:iterate>
                                  <p:childTnLst>
                                    <p:set>
                                      <p:cBhvr>
                                        <p:cTn id="26" fill="hold"/>
                                        <p:tgtEl>
                                          <p:spTgt spid="134">
                                            <p:txEl>
                                              <p:pRg st="3" end="3"/>
                                            </p:txEl>
                                          </p:spTgt>
                                        </p:tgtEl>
                                        <p:attrNameLst>
                                          <p:attrName>style.visibility</p:attrName>
                                        </p:attrNameLst>
                                      </p:cBhvr>
                                      <p:to>
                                        <p:strVal val="visible"/>
                                      </p:to>
                                    </p:set>
                                    <p:anim calcmode="lin" valueType="num">
                                      <p:cBhvr>
                                        <p:cTn id="27" dur="500" fill="hold"/>
                                        <p:tgtEl>
                                          <p:spTgt spid="134">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13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Class="entr" nodeType="clickEffect" presetSubtype="4" presetID="2" grpId="1" fill="hold">
                                  <p:stCondLst>
                                    <p:cond delay="0"/>
                                  </p:stCondLst>
                                  <p:iterate type="el" backwards="0">
                                    <p:tmAbs val="0"/>
                                  </p:iterate>
                                  <p:childTnLst>
                                    <p:set>
                                      <p:cBhvr>
                                        <p:cTn id="32" fill="hold"/>
                                        <p:tgtEl>
                                          <p:spTgt spid="134">
                                            <p:txEl>
                                              <p:pRg st="4" end="4"/>
                                            </p:txEl>
                                          </p:spTgt>
                                        </p:tgtEl>
                                        <p:attrNameLst>
                                          <p:attrName>style.visibility</p:attrName>
                                        </p:attrNameLst>
                                      </p:cBhvr>
                                      <p:to>
                                        <p:strVal val="visible"/>
                                      </p:to>
                                    </p:set>
                                    <p:anim calcmode="lin" valueType="num">
                                      <p:cBhvr>
                                        <p:cTn id="33" dur="500" fill="hold"/>
                                        <p:tgtEl>
                                          <p:spTgt spid="134">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134">
                                            <p:txEl>
                                              <p:pRg st="4" end="4"/>
                                            </p:txEl>
                                          </p:spTgt>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Class="entr" nodeType="afterEffect" presetSubtype="4" presetID="2" grpId="1" fill="hold">
                                  <p:stCondLst>
                                    <p:cond delay="0"/>
                                  </p:stCondLst>
                                  <p:iterate type="el" backwards="0">
                                    <p:tmAbs val="0"/>
                                  </p:iterate>
                                  <p:childTnLst>
                                    <p:set>
                                      <p:cBhvr>
                                        <p:cTn id="37" fill="hold"/>
                                        <p:tgtEl>
                                          <p:spTgt spid="134">
                                            <p:txEl>
                                              <p:pRg st="5" end="5"/>
                                            </p:txEl>
                                          </p:spTgt>
                                        </p:tgtEl>
                                        <p:attrNameLst>
                                          <p:attrName>style.visibility</p:attrName>
                                        </p:attrNameLst>
                                      </p:cBhvr>
                                      <p:to>
                                        <p:strVal val="visible"/>
                                      </p:to>
                                    </p:set>
                                    <p:anim calcmode="lin" valueType="num">
                                      <p:cBhvr>
                                        <p:cTn id="38" dur="500" fill="hold"/>
                                        <p:tgtEl>
                                          <p:spTgt spid="134">
                                            <p:txEl>
                                              <p:pRg st="5" end="5"/>
                                            </p:txEl>
                                          </p:spTgt>
                                        </p:tgtEl>
                                        <p:attrNameLst>
                                          <p:attrName>ppt_x</p:attrName>
                                        </p:attrNameLst>
                                      </p:cBhvr>
                                      <p:tavLst>
                                        <p:tav tm="0">
                                          <p:val>
                                            <p:strVal val="#ppt_x"/>
                                          </p:val>
                                        </p:tav>
                                        <p:tav tm="100000">
                                          <p:val>
                                            <p:strVal val="#ppt_x"/>
                                          </p:val>
                                        </p:tav>
                                      </p:tavLst>
                                    </p:anim>
                                    <p:anim calcmode="lin" valueType="num">
                                      <p:cBhvr>
                                        <p:cTn id="39" dur="500" fill="hold"/>
                                        <p:tgtEl>
                                          <p:spTgt spid="13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Class="entr" nodeType="clickEffect" presetSubtype="4" presetID="2" grpId="1" fill="hold">
                                  <p:stCondLst>
                                    <p:cond delay="0"/>
                                  </p:stCondLst>
                                  <p:iterate type="el" backwards="0">
                                    <p:tmAbs val="0"/>
                                  </p:iterate>
                                  <p:childTnLst>
                                    <p:set>
                                      <p:cBhvr>
                                        <p:cTn id="43" fill="hold"/>
                                        <p:tgtEl>
                                          <p:spTgt spid="134">
                                            <p:txEl>
                                              <p:pRg st="6" end="6"/>
                                            </p:txEl>
                                          </p:spTgt>
                                        </p:tgtEl>
                                        <p:attrNameLst>
                                          <p:attrName>style.visibility</p:attrName>
                                        </p:attrNameLst>
                                      </p:cBhvr>
                                      <p:to>
                                        <p:strVal val="visible"/>
                                      </p:to>
                                    </p:set>
                                    <p:anim calcmode="lin" valueType="num">
                                      <p:cBhvr>
                                        <p:cTn id="44" dur="500" fill="hold"/>
                                        <p:tgtEl>
                                          <p:spTgt spid="134">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134">
                                            <p:txEl>
                                              <p:pRg st="6" end="6"/>
                                            </p:txEl>
                                          </p:spTgt>
                                        </p:tgtEl>
                                        <p:attrNameLst>
                                          <p:attrName>ppt_y</p:attrName>
                                        </p:attrNameLst>
                                      </p:cBhvr>
                                      <p:tavLst>
                                        <p:tav tm="0">
                                          <p:val>
                                            <p:strVal val="1+#ppt_h/2"/>
                                          </p:val>
                                        </p:tav>
                                        <p:tav tm="100000">
                                          <p:val>
                                            <p:strVal val="#ppt_y"/>
                                          </p:val>
                                        </p:tav>
                                      </p:tavLst>
                                    </p:anim>
                                  </p:childTnLst>
                                </p:cTn>
                              </p:par>
                            </p:childTnLst>
                          </p:cTn>
                        </p:par>
                        <p:par>
                          <p:cTn id="46" fill="hold">
                            <p:stCondLst>
                              <p:cond delay="500"/>
                            </p:stCondLst>
                            <p:childTnLst>
                              <p:par>
                                <p:cTn id="47" presetClass="entr" nodeType="afterEffect" presetSubtype="4" presetID="2" grpId="1" fill="hold">
                                  <p:stCondLst>
                                    <p:cond delay="0"/>
                                  </p:stCondLst>
                                  <p:iterate type="el" backwards="0">
                                    <p:tmAbs val="0"/>
                                  </p:iterate>
                                  <p:childTnLst>
                                    <p:set>
                                      <p:cBhvr>
                                        <p:cTn id="48" fill="hold"/>
                                        <p:tgtEl>
                                          <p:spTgt spid="134">
                                            <p:txEl>
                                              <p:pRg st="7" end="7"/>
                                            </p:txEl>
                                          </p:spTgt>
                                        </p:tgtEl>
                                        <p:attrNameLst>
                                          <p:attrName>style.visibility</p:attrName>
                                        </p:attrNameLst>
                                      </p:cBhvr>
                                      <p:to>
                                        <p:strVal val="visible"/>
                                      </p:to>
                                    </p:set>
                                    <p:anim calcmode="lin" valueType="num">
                                      <p:cBhvr>
                                        <p:cTn id="49" dur="500" fill="hold"/>
                                        <p:tgtEl>
                                          <p:spTgt spid="134">
                                            <p:txEl>
                                              <p:pRg st="7" end="7"/>
                                            </p:txEl>
                                          </p:spTgt>
                                        </p:tgtEl>
                                        <p:attrNameLst>
                                          <p:attrName>ppt_x</p:attrName>
                                        </p:attrNameLst>
                                      </p:cBhvr>
                                      <p:tavLst>
                                        <p:tav tm="0">
                                          <p:val>
                                            <p:strVal val="#ppt_x"/>
                                          </p:val>
                                        </p:tav>
                                        <p:tav tm="100000">
                                          <p:val>
                                            <p:strVal val="#ppt_x"/>
                                          </p:val>
                                        </p:tav>
                                      </p:tavLst>
                                    </p:anim>
                                    <p:anim calcmode="lin" valueType="num">
                                      <p:cBhvr>
                                        <p:cTn id="50" dur="500" fill="hold"/>
                                        <p:tgtEl>
                                          <p:spTgt spid="13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4" presetID="2" grpId="1" fill="hold">
                                  <p:stCondLst>
                                    <p:cond delay="0"/>
                                  </p:stCondLst>
                                  <p:iterate type="el" backwards="0">
                                    <p:tmAbs val="0"/>
                                  </p:iterate>
                                  <p:childTnLst>
                                    <p:set>
                                      <p:cBhvr>
                                        <p:cTn id="54" fill="hold"/>
                                        <p:tgtEl>
                                          <p:spTgt spid="134">
                                            <p:txEl>
                                              <p:pRg st="8" end="8"/>
                                            </p:txEl>
                                          </p:spTgt>
                                        </p:tgtEl>
                                        <p:attrNameLst>
                                          <p:attrName>style.visibility</p:attrName>
                                        </p:attrNameLst>
                                      </p:cBhvr>
                                      <p:to>
                                        <p:strVal val="visible"/>
                                      </p:to>
                                    </p:set>
                                    <p:anim calcmode="lin" valueType="num">
                                      <p:cBhvr>
                                        <p:cTn id="55" dur="500" fill="hold"/>
                                        <p:tgtEl>
                                          <p:spTgt spid="134">
                                            <p:txEl>
                                              <p:pRg st="8" end="8"/>
                                            </p:txEl>
                                          </p:spTgt>
                                        </p:tgtEl>
                                        <p:attrNameLst>
                                          <p:attrName>ppt_x</p:attrName>
                                        </p:attrNameLst>
                                      </p:cBhvr>
                                      <p:tavLst>
                                        <p:tav tm="0">
                                          <p:val>
                                            <p:strVal val="#ppt_x"/>
                                          </p:val>
                                        </p:tav>
                                        <p:tav tm="100000">
                                          <p:val>
                                            <p:strVal val="#ppt_x"/>
                                          </p:val>
                                        </p:tav>
                                      </p:tavLst>
                                    </p:anim>
                                    <p:anim calcmode="lin" valueType="num">
                                      <p:cBhvr>
                                        <p:cTn id="56" dur="500" fill="hold"/>
                                        <p:tgtEl>
                                          <p:spTgt spid="13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34"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prstGeom prst="rect">
            <a:avLst/>
          </a:prstGeom>
        </p:spPr>
        <p:txBody>
          <a:bodyPr/>
          <a:lstStyle/>
          <a:p>
            <a:pPr/>
            <a:r>
              <a:t>Culture du don…?</a:t>
            </a:r>
          </a:p>
        </p:txBody>
      </p:sp>
      <p:sp>
        <p:nvSpPr>
          <p:cNvPr id="138" name="Shape 138"/>
          <p:cNvSpPr/>
          <p:nvPr>
            <p:ph type="body" sz="half" idx="1"/>
          </p:nvPr>
        </p:nvSpPr>
        <p:spPr>
          <a:xfrm>
            <a:off x="457200" y="1673351"/>
            <a:ext cx="4038600" cy="4718305"/>
          </a:xfrm>
          <a:prstGeom prst="rect">
            <a:avLst/>
          </a:prstGeom>
        </p:spPr>
        <p:txBody>
          <a:bodyPr/>
          <a:lstStyle/>
          <a:p>
            <a:pPr>
              <a:lnSpc>
                <a:spcPct val="90000"/>
              </a:lnSpc>
            </a:pPr>
            <a:r>
              <a:t>Il s’agit d’introduire la grâce (la gratuité) dans ce monde hostile</a:t>
            </a:r>
          </a:p>
          <a:p>
            <a:pPr>
              <a:lnSpc>
                <a:spcPct val="90000"/>
              </a:lnSpc>
              <a:defRPr i="1"/>
            </a:pPr>
            <a:r>
              <a:t>«Celui qui aime l'argent n’en sera jamais rassasié et celui qui aime les richesses n'en profitera pas. Cela aussi, c’est de la fumée. » Ecc 5,9</a:t>
            </a:r>
          </a:p>
        </p:txBody>
      </p:sp>
      <p:pic>
        <p:nvPicPr>
          <p:cNvPr id="139" name="image6.jpeg" descr="Pac-Euros-2.jpg"/>
          <p:cNvPicPr>
            <a:picLocks noChangeAspect="1"/>
          </p:cNvPicPr>
          <p:nvPr/>
        </p:nvPicPr>
        <p:blipFill>
          <a:blip r:embed="rId2">
            <a:extLst/>
          </a:blip>
          <a:stretch>
            <a:fillRect/>
          </a:stretch>
        </p:blipFill>
        <p:spPr>
          <a:xfrm>
            <a:off x="4648200" y="2709608"/>
            <a:ext cx="4038600" cy="2645283"/>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38">
                                            <p:bg/>
                                          </p:spTgt>
                                        </p:tgtEl>
                                        <p:attrNameLst>
                                          <p:attrName>style.visibility</p:attrName>
                                        </p:attrNameLst>
                                      </p:cBhvr>
                                      <p:to>
                                        <p:strVal val="visible"/>
                                      </p:to>
                                    </p:set>
                                    <p:anim calcmode="lin" valueType="num">
                                      <p:cBhvr>
                                        <p:cTn id="7" dur="500" fill="hold"/>
                                        <p:tgtEl>
                                          <p:spTgt spid="138">
                                            <p:bg/>
                                          </p:spTgt>
                                        </p:tgtEl>
                                        <p:attrNameLst>
                                          <p:attrName>ppt_x</p:attrName>
                                        </p:attrNameLst>
                                      </p:cBhvr>
                                      <p:tavLst>
                                        <p:tav tm="0">
                                          <p:val>
                                            <p:strVal val="#ppt_x"/>
                                          </p:val>
                                        </p:tav>
                                        <p:tav tm="100000">
                                          <p:val>
                                            <p:strVal val="#ppt_x"/>
                                          </p:val>
                                        </p:tav>
                                      </p:tavLst>
                                    </p:anim>
                                    <p:anim calcmode="lin" valueType="num">
                                      <p:cBhvr>
                                        <p:cTn id="8" dur="500" fill="hold"/>
                                        <p:tgtEl>
                                          <p:spTgt spid="138">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38">
                                            <p:txEl>
                                              <p:pRg st="0" end="0"/>
                                            </p:txEl>
                                          </p:spTgt>
                                        </p:tgtEl>
                                        <p:attrNameLst>
                                          <p:attrName>style.visibility</p:attrName>
                                        </p:attrNameLst>
                                      </p:cBhvr>
                                      <p:to>
                                        <p:strVal val="visible"/>
                                      </p:to>
                                    </p:set>
                                    <p:anim calcmode="lin" valueType="num">
                                      <p:cBhvr>
                                        <p:cTn id="11" dur="500" fill="hold"/>
                                        <p:tgtEl>
                                          <p:spTgt spid="138">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3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38">
                                            <p:txEl>
                                              <p:pRg st="1" end="1"/>
                                            </p:txEl>
                                          </p:spTgt>
                                        </p:tgtEl>
                                        <p:attrNameLst>
                                          <p:attrName>style.visibility</p:attrName>
                                        </p:attrNameLst>
                                      </p:cBhvr>
                                      <p:to>
                                        <p:strVal val="visible"/>
                                      </p:to>
                                    </p:set>
                                    <p:anim calcmode="lin" valueType="num">
                                      <p:cBhvr>
                                        <p:cTn id="17" dur="500" fill="hold"/>
                                        <p:tgtEl>
                                          <p:spTgt spid="138">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3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38"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1" name="Shape 141"/>
          <p:cNvSpPr/>
          <p:nvPr>
            <p:ph type="title"/>
          </p:nvPr>
        </p:nvSpPr>
        <p:spPr>
          <a:prstGeom prst="rect">
            <a:avLst/>
          </a:prstGeom>
        </p:spPr>
        <p:txBody>
          <a:bodyPr/>
          <a:lstStyle/>
          <a:p>
            <a:pPr/>
            <a:r>
              <a:t>Culture du don…?</a:t>
            </a:r>
          </a:p>
        </p:txBody>
      </p:sp>
      <p:sp>
        <p:nvSpPr>
          <p:cNvPr id="142" name="Shape 142"/>
          <p:cNvSpPr/>
          <p:nvPr>
            <p:ph type="body" sz="half" idx="1"/>
          </p:nvPr>
        </p:nvSpPr>
        <p:spPr>
          <a:xfrm>
            <a:off x="457200" y="1673351"/>
            <a:ext cx="4038600" cy="4718305"/>
          </a:xfrm>
          <a:prstGeom prst="rect">
            <a:avLst/>
          </a:prstGeom>
        </p:spPr>
        <p:txBody>
          <a:bodyPr/>
          <a:lstStyle/>
          <a:p>
            <a:pPr>
              <a:lnSpc>
                <a:spcPct val="80000"/>
              </a:lnSpc>
              <a:spcBef>
                <a:spcPts val="500"/>
              </a:spcBef>
              <a:defRPr sz="2300"/>
            </a:pPr>
            <a:r>
              <a:t>C’est pourquoi notre comportement envers l’argent intéresse Jésus :	</a:t>
            </a:r>
            <a:br/>
            <a:r>
              <a:t>-Mar 12, 41 : « </a:t>
            </a:r>
            <a:r>
              <a:rPr b="1" i="1"/>
              <a:t>Jésus était assis vis-à-vis du tronc et regardait comment la foule y mettait de l'argent. De nombreux riches mettaient beaucoup. »</a:t>
            </a:r>
          </a:p>
          <a:p>
            <a:pPr>
              <a:lnSpc>
                <a:spcPct val="80000"/>
              </a:lnSpc>
              <a:spcBef>
                <a:spcPts val="500"/>
              </a:spcBef>
              <a:defRPr sz="2300"/>
            </a:pPr>
            <a:r>
              <a:t>Il n’est pas question ici d’honnêteté ni de générosité mais de « </a:t>
            </a:r>
            <a:r>
              <a:rPr b="1"/>
              <a:t>comment </a:t>
            </a:r>
            <a:r>
              <a:t>» nous donnons</a:t>
            </a:r>
          </a:p>
        </p:txBody>
      </p:sp>
      <p:pic>
        <p:nvPicPr>
          <p:cNvPr id="143" name="image7.gif" descr="marc12_41.gif"/>
          <p:cNvPicPr>
            <a:picLocks noChangeAspect="1"/>
          </p:cNvPicPr>
          <p:nvPr/>
        </p:nvPicPr>
        <p:blipFill>
          <a:blip r:embed="rId2">
            <a:extLst/>
          </a:blip>
          <a:stretch>
            <a:fillRect/>
          </a:stretch>
        </p:blipFill>
        <p:spPr>
          <a:xfrm>
            <a:off x="4648200" y="1991743"/>
            <a:ext cx="4038600" cy="4081013"/>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42">
                                            <p:bg/>
                                          </p:spTgt>
                                        </p:tgtEl>
                                        <p:attrNameLst>
                                          <p:attrName>style.visibility</p:attrName>
                                        </p:attrNameLst>
                                      </p:cBhvr>
                                      <p:to>
                                        <p:strVal val="visible"/>
                                      </p:to>
                                    </p:set>
                                    <p:anim calcmode="lin" valueType="num">
                                      <p:cBhvr>
                                        <p:cTn id="7" dur="500" fill="hold"/>
                                        <p:tgtEl>
                                          <p:spTgt spid="142">
                                            <p:bg/>
                                          </p:spTgt>
                                        </p:tgtEl>
                                        <p:attrNameLst>
                                          <p:attrName>ppt_x</p:attrName>
                                        </p:attrNameLst>
                                      </p:cBhvr>
                                      <p:tavLst>
                                        <p:tav tm="0">
                                          <p:val>
                                            <p:strVal val="#ppt_x"/>
                                          </p:val>
                                        </p:tav>
                                        <p:tav tm="100000">
                                          <p:val>
                                            <p:strVal val="#ppt_x"/>
                                          </p:val>
                                        </p:tav>
                                      </p:tavLst>
                                    </p:anim>
                                    <p:anim calcmode="lin" valueType="num">
                                      <p:cBhvr>
                                        <p:cTn id="8" dur="500" fill="hold"/>
                                        <p:tgtEl>
                                          <p:spTgt spid="142">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42">
                                            <p:txEl>
                                              <p:pRg st="0" end="0"/>
                                            </p:txEl>
                                          </p:spTgt>
                                        </p:tgtEl>
                                        <p:attrNameLst>
                                          <p:attrName>style.visibility</p:attrName>
                                        </p:attrNameLst>
                                      </p:cBhvr>
                                      <p:to>
                                        <p:strVal val="visible"/>
                                      </p:to>
                                    </p:set>
                                    <p:anim calcmode="lin" valueType="num">
                                      <p:cBhvr>
                                        <p:cTn id="11" dur="500" fill="hold"/>
                                        <p:tgtEl>
                                          <p:spTgt spid="142">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42">
                                            <p:txEl>
                                              <p:pRg st="1" end="1"/>
                                            </p:txEl>
                                          </p:spTgt>
                                        </p:tgtEl>
                                        <p:attrNameLst>
                                          <p:attrName>style.visibility</p:attrName>
                                        </p:attrNameLst>
                                      </p:cBhvr>
                                      <p:to>
                                        <p:strVal val="visible"/>
                                      </p:to>
                                    </p:set>
                                    <p:anim calcmode="lin" valueType="num">
                                      <p:cBhvr>
                                        <p:cTn id="17" dur="500" fill="hold"/>
                                        <p:tgtEl>
                                          <p:spTgt spid="142">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4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2" grpId="1"/>
    </p:bldLst>
  </p:timing>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5" name="Shape 145"/>
          <p:cNvSpPr/>
          <p:nvPr>
            <p:ph type="title"/>
          </p:nvPr>
        </p:nvSpPr>
        <p:spPr>
          <a:prstGeom prst="rect">
            <a:avLst/>
          </a:prstGeom>
        </p:spPr>
        <p:txBody>
          <a:bodyPr/>
          <a:lstStyle/>
          <a:p>
            <a:pPr/>
            <a:r>
              <a:t>Culture du don…?</a:t>
            </a:r>
          </a:p>
        </p:txBody>
      </p:sp>
      <p:sp>
        <p:nvSpPr>
          <p:cNvPr id="146" name="Shape 146"/>
          <p:cNvSpPr/>
          <p:nvPr>
            <p:ph type="body" sz="half" idx="1"/>
          </p:nvPr>
        </p:nvSpPr>
        <p:spPr>
          <a:xfrm>
            <a:off x="457200" y="1673351"/>
            <a:ext cx="4038600" cy="4718305"/>
          </a:xfrm>
          <a:prstGeom prst="rect">
            <a:avLst/>
          </a:prstGeom>
        </p:spPr>
        <p:txBody>
          <a:bodyPr/>
          <a:lstStyle/>
          <a:p>
            <a:pPr>
              <a:lnSpc>
                <a:spcPct val="90000"/>
              </a:lnSpc>
              <a:defRPr sz="2500"/>
            </a:pPr>
            <a:r>
              <a:t>C’est un critère qui permet de savoir si nous avons saisi réellement ce qu’est la grâce</a:t>
            </a:r>
            <a:br/>
            <a:r>
              <a:t>-«</a:t>
            </a:r>
            <a:r>
              <a:rPr b="1" i="1"/>
              <a:t> …Vous avez reçu gratuitement, donnez gratuitement » </a:t>
            </a:r>
            <a:r>
              <a:t>(Mat 10, 8).</a:t>
            </a:r>
          </a:p>
          <a:p>
            <a:pPr>
              <a:lnSpc>
                <a:spcPct val="90000"/>
              </a:lnSpc>
              <a:defRPr sz="2500"/>
            </a:pPr>
            <a:r>
              <a:t>Notre décision et notre comportement envers l’argent sont  des actes spirituels</a:t>
            </a:r>
          </a:p>
        </p:txBody>
      </p:sp>
      <p:pic>
        <p:nvPicPr>
          <p:cNvPr id="147" name="image8.jpeg" descr="mat10_8.jpg"/>
          <p:cNvPicPr>
            <a:picLocks noChangeAspect="1"/>
          </p:cNvPicPr>
          <p:nvPr/>
        </p:nvPicPr>
        <p:blipFill>
          <a:blip r:embed="rId2">
            <a:extLst/>
          </a:blip>
          <a:stretch>
            <a:fillRect/>
          </a:stretch>
        </p:blipFill>
        <p:spPr>
          <a:xfrm>
            <a:off x="4648200" y="2714620"/>
            <a:ext cx="4224472" cy="2524197"/>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46">
                                            <p:bg/>
                                          </p:spTgt>
                                        </p:tgtEl>
                                        <p:attrNameLst>
                                          <p:attrName>style.visibility</p:attrName>
                                        </p:attrNameLst>
                                      </p:cBhvr>
                                      <p:to>
                                        <p:strVal val="visible"/>
                                      </p:to>
                                    </p:set>
                                    <p:anim calcmode="lin" valueType="num">
                                      <p:cBhvr>
                                        <p:cTn id="7" dur="500" fill="hold"/>
                                        <p:tgtEl>
                                          <p:spTgt spid="146">
                                            <p:bg/>
                                          </p:spTgt>
                                        </p:tgtEl>
                                        <p:attrNameLst>
                                          <p:attrName>ppt_x</p:attrName>
                                        </p:attrNameLst>
                                      </p:cBhvr>
                                      <p:tavLst>
                                        <p:tav tm="0">
                                          <p:val>
                                            <p:strVal val="#ppt_x"/>
                                          </p:val>
                                        </p:tav>
                                        <p:tav tm="100000">
                                          <p:val>
                                            <p:strVal val="#ppt_x"/>
                                          </p:val>
                                        </p:tav>
                                      </p:tavLst>
                                    </p:anim>
                                    <p:anim calcmode="lin" valueType="num">
                                      <p:cBhvr>
                                        <p:cTn id="8" dur="500" fill="hold"/>
                                        <p:tgtEl>
                                          <p:spTgt spid="146">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46">
                                            <p:txEl>
                                              <p:pRg st="0" end="0"/>
                                            </p:txEl>
                                          </p:spTgt>
                                        </p:tgtEl>
                                        <p:attrNameLst>
                                          <p:attrName>style.visibility</p:attrName>
                                        </p:attrNameLst>
                                      </p:cBhvr>
                                      <p:to>
                                        <p:strVal val="visible"/>
                                      </p:to>
                                    </p:set>
                                    <p:anim calcmode="lin" valueType="num">
                                      <p:cBhvr>
                                        <p:cTn id="11" dur="500" fill="hold"/>
                                        <p:tgtEl>
                                          <p:spTgt spid="14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4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4" presetID="2" grpId="1" fill="hold">
                                  <p:stCondLst>
                                    <p:cond delay="0"/>
                                  </p:stCondLst>
                                  <p:iterate type="el" backwards="0">
                                    <p:tmAbs val="0"/>
                                  </p:iterate>
                                  <p:childTnLst>
                                    <p:set>
                                      <p:cBhvr>
                                        <p:cTn id="16" fill="hold"/>
                                        <p:tgtEl>
                                          <p:spTgt spid="146">
                                            <p:txEl>
                                              <p:pRg st="1" end="1"/>
                                            </p:txEl>
                                          </p:spTgt>
                                        </p:tgtEl>
                                        <p:attrNameLst>
                                          <p:attrName>style.visibility</p:attrName>
                                        </p:attrNameLst>
                                      </p:cBhvr>
                                      <p:to>
                                        <p:strVal val="visible"/>
                                      </p:to>
                                    </p:set>
                                    <p:anim calcmode="lin" valueType="num">
                                      <p:cBhvr>
                                        <p:cTn id="17" dur="500" fill="hold"/>
                                        <p:tgtEl>
                                          <p:spTgt spid="146">
                                            <p:txEl>
                                              <p:pRg st="1" end="1"/>
                                            </p:txEl>
                                          </p:spTgt>
                                        </p:tgtEl>
                                        <p:attrNameLst>
                                          <p:attrName>ppt_x</p:attrName>
                                        </p:attrNameLst>
                                      </p:cBhvr>
                                      <p:tavLst>
                                        <p:tav tm="0">
                                          <p:val>
                                            <p:strVal val="#ppt_x"/>
                                          </p:val>
                                        </p:tav>
                                        <p:tav tm="100000">
                                          <p:val>
                                            <p:strVal val="#ppt_x"/>
                                          </p:val>
                                        </p:tav>
                                      </p:tavLst>
                                    </p:anim>
                                    <p:anim calcmode="lin" valueType="num">
                                      <p:cBhvr>
                                        <p:cTn id="18" dur="500" fill="hold"/>
                                        <p:tgtEl>
                                          <p:spTgt spid="14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46"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prstGeom prst="rect">
            <a:avLst/>
          </a:prstGeom>
        </p:spPr>
        <p:txBody>
          <a:bodyPr/>
          <a:lstStyle/>
          <a:p>
            <a:pPr/>
            <a:r>
              <a:t>Dieu et Mammon...</a:t>
            </a:r>
          </a:p>
        </p:txBody>
      </p:sp>
      <p:sp>
        <p:nvSpPr>
          <p:cNvPr id="150" name="Shape 150"/>
          <p:cNvSpPr/>
          <p:nvPr>
            <p:ph type="body" sz="half" idx="1"/>
          </p:nvPr>
        </p:nvSpPr>
        <p:spPr>
          <a:xfrm>
            <a:off x="457200" y="1673351"/>
            <a:ext cx="4038600" cy="4718305"/>
          </a:xfrm>
          <a:prstGeom prst="rect">
            <a:avLst/>
          </a:prstGeom>
        </p:spPr>
        <p:txBody>
          <a:bodyPr/>
          <a:lstStyle/>
          <a:p>
            <a:pPr>
              <a:lnSpc>
                <a:spcPct val="80000"/>
              </a:lnSpc>
              <a:spcBef>
                <a:spcPts val="400"/>
              </a:spcBef>
              <a:defRPr sz="1900"/>
            </a:pPr>
            <a:r>
              <a:t>Luc 16, 9-13 </a:t>
            </a:r>
            <a:r>
              <a:rPr b="1" i="1"/>
              <a:t>« …Aucun serviteur ne peut servir deux maîtres, car ou il détestera le premier et aimera le second, ou il s'attachera au premier et méprisera le second. Vous ne pouvez pas servir Dieu et l’argent » v13</a:t>
            </a:r>
          </a:p>
          <a:p>
            <a:pPr>
              <a:lnSpc>
                <a:spcPct val="80000"/>
              </a:lnSpc>
              <a:spcBef>
                <a:spcPts val="400"/>
              </a:spcBef>
              <a:defRPr sz="1900"/>
            </a:pPr>
          </a:p>
          <a:p>
            <a:pPr>
              <a:lnSpc>
                <a:spcPct val="80000"/>
              </a:lnSpc>
              <a:spcBef>
                <a:spcPts val="400"/>
              </a:spcBef>
              <a:defRPr sz="1900"/>
            </a:pPr>
            <a:r>
              <a:t>Mammon -</a:t>
            </a:r>
            <a:r>
              <a:rPr>
                <a:latin typeface="Wingdings"/>
                <a:ea typeface="Wingdings"/>
                <a:cs typeface="Wingdings"/>
                <a:sym typeface="Wingdings"/>
              </a:rPr>
              <a:t></a:t>
            </a:r>
            <a:r>
              <a:t>  Racine « </a:t>
            </a:r>
            <a:r>
              <a:rPr b="1"/>
              <a:t>Aman </a:t>
            </a:r>
            <a:r>
              <a:t>»  racine qui =&gt; un sens de stabilité, de fermeté</a:t>
            </a:r>
            <a:br/>
            <a:r>
              <a:t>=&gt;  être fidèle, avoir confiance –</a:t>
            </a:r>
            <a:r>
              <a:rPr b="1"/>
              <a:t>être stable, durable</a:t>
            </a:r>
            <a:r>
              <a:t>-	</a:t>
            </a:r>
            <a:br/>
            <a:r>
              <a:t>=&gt;Mammon se présente comme la puissance stable qui demande la confiance et la foi</a:t>
            </a:r>
          </a:p>
        </p:txBody>
      </p:sp>
      <p:pic>
        <p:nvPicPr>
          <p:cNvPr id="151" name="image9.jpeg" descr="Dieu et mammon.gif"/>
          <p:cNvPicPr>
            <a:picLocks noChangeAspect="1"/>
          </p:cNvPicPr>
          <p:nvPr/>
        </p:nvPicPr>
        <p:blipFill>
          <a:blip r:embed="rId2">
            <a:extLst/>
          </a:blip>
          <a:stretch>
            <a:fillRect/>
          </a:stretch>
        </p:blipFill>
        <p:spPr>
          <a:xfrm>
            <a:off x="4648200" y="2957460"/>
            <a:ext cx="4038600" cy="2149578"/>
          </a:xfrm>
          <a:prstGeom prst="rect">
            <a:avLst/>
          </a:prstGeom>
          <a:ln w="12700">
            <a:miter lim="400000"/>
          </a:ln>
        </p:spPr>
      </p:pic>
    </p:spTree>
  </p:cSld>
  <p:clrMapOvr>
    <a:masterClrMapping/>
  </p:clrMapOvr>
  <p:transition xmlns:p14="http://schemas.microsoft.com/office/powerpoint/2010/main" spd="med" advClick="1" p14:dur="1000"/>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150">
                                            <p:bg/>
                                          </p:spTgt>
                                        </p:tgtEl>
                                        <p:attrNameLst>
                                          <p:attrName>style.visibility</p:attrName>
                                        </p:attrNameLst>
                                      </p:cBhvr>
                                      <p:to>
                                        <p:strVal val="visible"/>
                                      </p:to>
                                    </p:set>
                                    <p:anim calcmode="lin" valueType="num">
                                      <p:cBhvr>
                                        <p:cTn id="7" dur="500" fill="hold"/>
                                        <p:tgtEl>
                                          <p:spTgt spid="150">
                                            <p:bg/>
                                          </p:spTgt>
                                        </p:tgtEl>
                                        <p:attrNameLst>
                                          <p:attrName>ppt_x</p:attrName>
                                        </p:attrNameLst>
                                      </p:cBhvr>
                                      <p:tavLst>
                                        <p:tav tm="0">
                                          <p:val>
                                            <p:strVal val="#ppt_x"/>
                                          </p:val>
                                        </p:tav>
                                        <p:tav tm="100000">
                                          <p:val>
                                            <p:strVal val="#ppt_x"/>
                                          </p:val>
                                        </p:tav>
                                      </p:tavLst>
                                    </p:anim>
                                    <p:anim calcmode="lin" valueType="num">
                                      <p:cBhvr>
                                        <p:cTn id="8" dur="500" fill="hold"/>
                                        <p:tgtEl>
                                          <p:spTgt spid="150">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150">
                                            <p:txEl>
                                              <p:pRg st="0" end="0"/>
                                            </p:txEl>
                                          </p:spTgt>
                                        </p:tgtEl>
                                        <p:attrNameLst>
                                          <p:attrName>style.visibility</p:attrName>
                                        </p:attrNameLst>
                                      </p:cBhvr>
                                      <p:to>
                                        <p:strVal val="visible"/>
                                      </p:to>
                                    </p:set>
                                    <p:anim calcmode="lin" valueType="num">
                                      <p:cBhvr>
                                        <p:cTn id="11" dur="500" fill="hold"/>
                                        <p:tgtEl>
                                          <p:spTgt spid="150">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150">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150">
                                            <p:txEl>
                                              <p:pRg st="1" end="1"/>
                                            </p:txEl>
                                          </p:spTgt>
                                        </p:tgtEl>
                                        <p:attrNameLst>
                                          <p:attrName>style.visibility</p:attrName>
                                        </p:attrNameLst>
                                      </p:cBhvr>
                                      <p:to>
                                        <p:strVal val="visible"/>
                                      </p:to>
                                    </p:set>
                                    <p:anim calcmode="lin" valueType="num">
                                      <p:cBhvr>
                                        <p:cTn id="16" dur="500" fill="hold"/>
                                        <p:tgtEl>
                                          <p:spTgt spid="150">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1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150">
                                            <p:txEl>
                                              <p:pRg st="2" end="2"/>
                                            </p:txEl>
                                          </p:spTgt>
                                        </p:tgtEl>
                                        <p:attrNameLst>
                                          <p:attrName>style.visibility</p:attrName>
                                        </p:attrNameLst>
                                      </p:cBhvr>
                                      <p:to>
                                        <p:strVal val="visible"/>
                                      </p:to>
                                    </p:set>
                                    <p:anim calcmode="lin" valueType="num">
                                      <p:cBhvr>
                                        <p:cTn id="22" dur="500" fill="hold"/>
                                        <p:tgtEl>
                                          <p:spTgt spid="15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50">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50" grpId="1"/>
    </p:bldLst>
  </p:timing>
</p:sld>
</file>

<file path=ppt/theme/theme1.xml><?xml version="1.0" encoding="utf-8"?>
<a:theme xmlns:a="http://schemas.openxmlformats.org/drawingml/2006/main" xmlns:r="http://schemas.openxmlformats.org/officeDocument/2006/relationships" name="Clarté">
  <a:themeElements>
    <a:clrScheme name="Clarté">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larté">
      <a:majorFont>
        <a:latin typeface="Calibri"/>
        <a:ea typeface="Calibri"/>
        <a:cs typeface="Calibri"/>
      </a:majorFont>
      <a:minorFont>
        <a:latin typeface="Helvetica"/>
        <a:ea typeface="Helvetica"/>
        <a:cs typeface="Helvetica"/>
      </a:minorFont>
    </a:fontScheme>
    <a:fmtScheme name="Clarté">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2700000">
              <a:srgbClr val="000000">
                <a:alpha val="60000"/>
              </a:srgbClr>
            </a:outerShdw>
          </a:effectLst>
        </a:effectStyle>
        <a:effectStyle>
          <a:effectLst>
            <a:outerShdw sx="100000" sy="100000" kx="0" ky="0" algn="b" rotWithShape="0" blurRad="38100" dist="25400" dir="270000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sx="100000" sy="100000" kx="0" ky="0" algn="b" rotWithShape="0" blurRad="38100" dist="25400" dir="2700000">
            <a:srgbClr val="000000">
              <a:alpha val="6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larté">
  <a:themeElements>
    <a:clrScheme name="Clarté">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larté">
      <a:majorFont>
        <a:latin typeface="Calibri"/>
        <a:ea typeface="Calibri"/>
        <a:cs typeface="Calibri"/>
      </a:majorFont>
      <a:minorFont>
        <a:latin typeface="Helvetica"/>
        <a:ea typeface="Helvetica"/>
        <a:cs typeface="Helvetica"/>
      </a:minorFont>
    </a:fontScheme>
    <a:fmtScheme name="Clarté">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2700000">
              <a:srgbClr val="000000">
                <a:alpha val="60000"/>
              </a:srgbClr>
            </a:outerShdw>
          </a:effectLst>
        </a:effectStyle>
        <a:effectStyle>
          <a:effectLst>
            <a:outerShdw sx="100000" sy="100000" kx="0" ky="0" algn="b" rotWithShape="0" blurRad="38100" dist="25400" dir="270000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sx="100000" sy="100000" kx="0" ky="0" algn="b" rotWithShape="0" blurRad="38100" dist="25400" dir="2700000">
            <a:srgbClr val="000000">
              <a:alpha val="60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